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notesSlides/notesSlide2.xml" ContentType="application/vnd.openxmlformats-officedocument.presentationml.notesSl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theme/themeOverride3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  <Override PartName="/ppt/revisionInfo.xml" ContentType="application/vnd.ms-powerpoint.revisioninfo+xml"/>
  <Override PartName="/ppt/charts/colors1.xml" ContentType="application/vnd.ms-office.chartcolorstyle+xml"/>
  <Override PartName="/ppt/charts/style1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4"/>
  </p:sldMasterIdLst>
  <p:notesMasterIdLst>
    <p:notesMasterId r:id="rId12"/>
  </p:notesMasterIdLst>
  <p:sldIdLst>
    <p:sldId id="258" r:id="rId5"/>
    <p:sldId id="256" r:id="rId6"/>
    <p:sldId id="257" r:id="rId7"/>
    <p:sldId id="259" r:id="rId8"/>
    <p:sldId id="265" r:id="rId9"/>
    <p:sldId id="263" r:id="rId10"/>
    <p:sldId id="267" r:id="rId11"/>
  </p:sldIdLst>
  <p:sldSz cx="9144000" cy="5143500" type="screen16x9"/>
  <p:notesSz cx="6797675" cy="9926638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59C5E81-9793-43A2-8981-05B5B230AFF7}" v="38" dt="2022-04-06T13:59:33.31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 horzBarState="maximized">
    <p:restoredLeft sz="34587" autoAdjust="0"/>
    <p:restoredTop sz="94622" autoAdjust="0"/>
  </p:normalViewPr>
  <p:slideViewPr>
    <p:cSldViewPr>
      <p:cViewPr>
        <p:scale>
          <a:sx n="161" d="100"/>
          <a:sy n="161" d="100"/>
        </p:scale>
        <p:origin x="-90" y="72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18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arbara Esposito" userId="b586edc0-3f9b-4304-a186-17beacd48a10" providerId="ADAL" clId="{059C5E81-9793-43A2-8981-05B5B230AFF7}"/>
    <pc:docChg chg="undo custSel delSld modSld modMainMaster">
      <pc:chgData name="Barbara Esposito" userId="b586edc0-3f9b-4304-a186-17beacd48a10" providerId="ADAL" clId="{059C5E81-9793-43A2-8981-05B5B230AFF7}" dt="2022-04-06T13:59:44.120" v="317" actId="2696"/>
      <pc:docMkLst>
        <pc:docMk/>
      </pc:docMkLst>
      <pc:sldChg chg="modSp mod">
        <pc:chgData name="Barbara Esposito" userId="b586edc0-3f9b-4304-a186-17beacd48a10" providerId="ADAL" clId="{059C5E81-9793-43A2-8981-05B5B230AFF7}" dt="2022-04-06T13:18:59.050" v="17" actId="1076"/>
        <pc:sldMkLst>
          <pc:docMk/>
          <pc:sldMk cId="3862920161" sldId="258"/>
        </pc:sldMkLst>
        <pc:spChg chg="mod">
          <ac:chgData name="Barbara Esposito" userId="b586edc0-3f9b-4304-a186-17beacd48a10" providerId="ADAL" clId="{059C5E81-9793-43A2-8981-05B5B230AFF7}" dt="2022-04-06T13:18:59.050" v="17" actId="1076"/>
          <ac:spMkLst>
            <pc:docMk/>
            <pc:sldMk cId="3862920161" sldId="258"/>
            <ac:spMk id="2" creationId="{A6ABAC4E-B33B-4211-93E0-44BAD770C50E}"/>
          </ac:spMkLst>
        </pc:spChg>
      </pc:sldChg>
      <pc:sldChg chg="addSp delSp modSp mod">
        <pc:chgData name="Barbara Esposito" userId="b586edc0-3f9b-4304-a186-17beacd48a10" providerId="ADAL" clId="{059C5E81-9793-43A2-8981-05B5B230AFF7}" dt="2022-04-06T13:28:04.258" v="61" actId="1076"/>
        <pc:sldMkLst>
          <pc:docMk/>
          <pc:sldMk cId="4285486002" sldId="259"/>
        </pc:sldMkLst>
        <pc:spChg chg="mod">
          <ac:chgData name="Barbara Esposito" userId="b586edc0-3f9b-4304-a186-17beacd48a10" providerId="ADAL" clId="{059C5E81-9793-43A2-8981-05B5B230AFF7}" dt="2022-04-06T13:24:26.179" v="32" actId="1076"/>
          <ac:spMkLst>
            <pc:docMk/>
            <pc:sldMk cId="4285486002" sldId="259"/>
            <ac:spMk id="2" creationId="{D2140E75-3C93-4D0F-831A-A6239F1F961C}"/>
          </ac:spMkLst>
        </pc:spChg>
        <pc:spChg chg="mod">
          <ac:chgData name="Barbara Esposito" userId="b586edc0-3f9b-4304-a186-17beacd48a10" providerId="ADAL" clId="{059C5E81-9793-43A2-8981-05B5B230AFF7}" dt="2022-04-06T13:24:41.538" v="33" actId="1076"/>
          <ac:spMkLst>
            <pc:docMk/>
            <pc:sldMk cId="4285486002" sldId="259"/>
            <ac:spMk id="3" creationId="{2ED82410-E4D3-4DBE-9012-E275CF020CF8}"/>
          </ac:spMkLst>
        </pc:spChg>
        <pc:spChg chg="mod">
          <ac:chgData name="Barbara Esposito" userId="b586edc0-3f9b-4304-a186-17beacd48a10" providerId="ADAL" clId="{059C5E81-9793-43A2-8981-05B5B230AFF7}" dt="2022-04-06T13:16:49.138" v="0" actId="1076"/>
          <ac:spMkLst>
            <pc:docMk/>
            <pc:sldMk cId="4285486002" sldId="259"/>
            <ac:spMk id="4" creationId="{CC66D125-0C5E-4593-8936-DFF7151F8066}"/>
          </ac:spMkLst>
        </pc:spChg>
        <pc:spChg chg="mod">
          <ac:chgData name="Barbara Esposito" userId="b586edc0-3f9b-4304-a186-17beacd48a10" providerId="ADAL" clId="{059C5E81-9793-43A2-8981-05B5B230AFF7}" dt="2022-04-06T13:24:26.179" v="32" actId="1076"/>
          <ac:spMkLst>
            <pc:docMk/>
            <pc:sldMk cId="4285486002" sldId="259"/>
            <ac:spMk id="7" creationId="{07224E4B-74E8-44AD-A3F1-50BB00AC4F26}"/>
          </ac:spMkLst>
        </pc:spChg>
        <pc:spChg chg="mod">
          <ac:chgData name="Barbara Esposito" userId="b586edc0-3f9b-4304-a186-17beacd48a10" providerId="ADAL" clId="{059C5E81-9793-43A2-8981-05B5B230AFF7}" dt="2022-04-06T13:24:26.179" v="32" actId="1076"/>
          <ac:spMkLst>
            <pc:docMk/>
            <pc:sldMk cId="4285486002" sldId="259"/>
            <ac:spMk id="8" creationId="{CBCDE5D7-0265-40D3-AAD0-422D55A1B4B9}"/>
          </ac:spMkLst>
        </pc:spChg>
        <pc:spChg chg="mod">
          <ac:chgData name="Barbara Esposito" userId="b586edc0-3f9b-4304-a186-17beacd48a10" providerId="ADAL" clId="{059C5E81-9793-43A2-8981-05B5B230AFF7}" dt="2022-04-06T13:24:26.179" v="32" actId="1076"/>
          <ac:spMkLst>
            <pc:docMk/>
            <pc:sldMk cId="4285486002" sldId="259"/>
            <ac:spMk id="9" creationId="{7B98E53B-DC1D-4860-993F-91715195B6EE}"/>
          </ac:spMkLst>
        </pc:spChg>
        <pc:spChg chg="mod">
          <ac:chgData name="Barbara Esposito" userId="b586edc0-3f9b-4304-a186-17beacd48a10" providerId="ADAL" clId="{059C5E81-9793-43A2-8981-05B5B230AFF7}" dt="2022-04-06T13:24:26.179" v="32" actId="1076"/>
          <ac:spMkLst>
            <pc:docMk/>
            <pc:sldMk cId="4285486002" sldId="259"/>
            <ac:spMk id="11" creationId="{89264EA6-C14D-4D58-8AE6-3841667E6BFD}"/>
          </ac:spMkLst>
        </pc:spChg>
        <pc:spChg chg="mod">
          <ac:chgData name="Barbara Esposito" userId="b586edc0-3f9b-4304-a186-17beacd48a10" providerId="ADAL" clId="{059C5E81-9793-43A2-8981-05B5B230AFF7}" dt="2022-04-06T13:24:26.179" v="32" actId="1076"/>
          <ac:spMkLst>
            <pc:docMk/>
            <pc:sldMk cId="4285486002" sldId="259"/>
            <ac:spMk id="12" creationId="{1D787E02-74EC-4B1E-A2D6-80FF92138118}"/>
          </ac:spMkLst>
        </pc:spChg>
        <pc:spChg chg="mod">
          <ac:chgData name="Barbara Esposito" userId="b586edc0-3f9b-4304-a186-17beacd48a10" providerId="ADAL" clId="{059C5E81-9793-43A2-8981-05B5B230AFF7}" dt="2022-04-06T13:24:26.179" v="32" actId="1076"/>
          <ac:spMkLst>
            <pc:docMk/>
            <pc:sldMk cId="4285486002" sldId="259"/>
            <ac:spMk id="13" creationId="{8A9014A2-AAE0-4221-82E9-F272F2D478D7}"/>
          </ac:spMkLst>
        </pc:spChg>
        <pc:spChg chg="mod">
          <ac:chgData name="Barbara Esposito" userId="b586edc0-3f9b-4304-a186-17beacd48a10" providerId="ADAL" clId="{059C5E81-9793-43A2-8981-05B5B230AFF7}" dt="2022-04-06T13:24:26.179" v="32" actId="1076"/>
          <ac:spMkLst>
            <pc:docMk/>
            <pc:sldMk cId="4285486002" sldId="259"/>
            <ac:spMk id="14" creationId="{67B64498-E3B0-4DA1-B39F-DA45538AE370}"/>
          </ac:spMkLst>
        </pc:spChg>
        <pc:spChg chg="mod">
          <ac:chgData name="Barbara Esposito" userId="b586edc0-3f9b-4304-a186-17beacd48a10" providerId="ADAL" clId="{059C5E81-9793-43A2-8981-05B5B230AFF7}" dt="2022-04-06T13:24:26.179" v="32" actId="1076"/>
          <ac:spMkLst>
            <pc:docMk/>
            <pc:sldMk cId="4285486002" sldId="259"/>
            <ac:spMk id="15" creationId="{51D2DCD8-BEF3-4E1C-AE3D-B84F9D22FA84}"/>
          </ac:spMkLst>
        </pc:spChg>
        <pc:spChg chg="mod">
          <ac:chgData name="Barbara Esposito" userId="b586edc0-3f9b-4304-a186-17beacd48a10" providerId="ADAL" clId="{059C5E81-9793-43A2-8981-05B5B230AFF7}" dt="2022-04-06T13:24:26.179" v="32" actId="1076"/>
          <ac:spMkLst>
            <pc:docMk/>
            <pc:sldMk cId="4285486002" sldId="259"/>
            <ac:spMk id="16" creationId="{70FB2312-7E77-458D-ABA0-4B6D7AEA083E}"/>
          </ac:spMkLst>
        </pc:spChg>
        <pc:spChg chg="mod">
          <ac:chgData name="Barbara Esposito" userId="b586edc0-3f9b-4304-a186-17beacd48a10" providerId="ADAL" clId="{059C5E81-9793-43A2-8981-05B5B230AFF7}" dt="2022-04-06T13:24:26.179" v="32" actId="1076"/>
          <ac:spMkLst>
            <pc:docMk/>
            <pc:sldMk cId="4285486002" sldId="259"/>
            <ac:spMk id="17" creationId="{AD32658F-4DAE-433E-9527-D50C752D63C6}"/>
          </ac:spMkLst>
        </pc:spChg>
        <pc:spChg chg="mod">
          <ac:chgData name="Barbara Esposito" userId="b586edc0-3f9b-4304-a186-17beacd48a10" providerId="ADAL" clId="{059C5E81-9793-43A2-8981-05B5B230AFF7}" dt="2022-04-06T13:24:26.179" v="32" actId="1076"/>
          <ac:spMkLst>
            <pc:docMk/>
            <pc:sldMk cId="4285486002" sldId="259"/>
            <ac:spMk id="18" creationId="{6C33A54B-9A4F-4AD6-8AC5-166915B4CF0A}"/>
          </ac:spMkLst>
        </pc:spChg>
        <pc:spChg chg="mod">
          <ac:chgData name="Barbara Esposito" userId="b586edc0-3f9b-4304-a186-17beacd48a10" providerId="ADAL" clId="{059C5E81-9793-43A2-8981-05B5B230AFF7}" dt="2022-04-06T13:28:04.258" v="61" actId="1076"/>
          <ac:spMkLst>
            <pc:docMk/>
            <pc:sldMk cId="4285486002" sldId="259"/>
            <ac:spMk id="37" creationId="{326CE56F-1B52-4EB2-A6AE-BE56EC124AF6}"/>
          </ac:spMkLst>
        </pc:spChg>
        <pc:spChg chg="mod">
          <ac:chgData name="Barbara Esposito" userId="b586edc0-3f9b-4304-a186-17beacd48a10" providerId="ADAL" clId="{059C5E81-9793-43A2-8981-05B5B230AFF7}" dt="2022-04-06T13:17:01.522" v="3" actId="20577"/>
          <ac:spMkLst>
            <pc:docMk/>
            <pc:sldMk cId="4285486002" sldId="259"/>
            <ac:spMk id="38" creationId="{23F19789-3018-4CFC-BFE5-7BE30F8F020B}"/>
          </ac:spMkLst>
        </pc:spChg>
        <pc:spChg chg="mod">
          <ac:chgData name="Barbara Esposito" userId="b586edc0-3f9b-4304-a186-17beacd48a10" providerId="ADAL" clId="{059C5E81-9793-43A2-8981-05B5B230AFF7}" dt="2022-04-06T13:27:58.341" v="60" actId="113"/>
          <ac:spMkLst>
            <pc:docMk/>
            <pc:sldMk cId="4285486002" sldId="259"/>
            <ac:spMk id="70" creationId="{70E12E96-820E-47BE-ABBF-52A09BB9CAAC}"/>
          </ac:spMkLst>
        </pc:spChg>
        <pc:spChg chg="del">
          <ac:chgData name="Barbara Esposito" userId="b586edc0-3f9b-4304-a186-17beacd48a10" providerId="ADAL" clId="{059C5E81-9793-43A2-8981-05B5B230AFF7}" dt="2022-04-06T13:26:48.220" v="55" actId="478"/>
          <ac:spMkLst>
            <pc:docMk/>
            <pc:sldMk cId="4285486002" sldId="259"/>
            <ac:spMk id="87" creationId="{3FBC24BC-1709-4FC6-AD39-B53D68F6B002}"/>
          </ac:spMkLst>
        </pc:spChg>
        <pc:spChg chg="mod">
          <ac:chgData name="Barbara Esposito" userId="b586edc0-3f9b-4304-a186-17beacd48a10" providerId="ADAL" clId="{059C5E81-9793-43A2-8981-05B5B230AFF7}" dt="2022-04-06T13:24:26.179" v="32" actId="1076"/>
          <ac:spMkLst>
            <pc:docMk/>
            <pc:sldMk cId="4285486002" sldId="259"/>
            <ac:spMk id="88" creationId="{57048F8B-11AB-44EB-80CD-95B3A6013593}"/>
          </ac:spMkLst>
        </pc:spChg>
        <pc:graphicFrameChg chg="mod">
          <ac:chgData name="Barbara Esposito" userId="b586edc0-3f9b-4304-a186-17beacd48a10" providerId="ADAL" clId="{059C5E81-9793-43A2-8981-05B5B230AFF7}" dt="2022-04-06T13:24:26.179" v="32" actId="1076"/>
          <ac:graphicFrameMkLst>
            <pc:docMk/>
            <pc:sldMk cId="4285486002" sldId="259"/>
            <ac:graphicFrameMk id="6" creationId="{ACC84D0D-3464-4731-807F-DDA831FA67B7}"/>
          </ac:graphicFrameMkLst>
        </pc:graphicFrameChg>
        <pc:graphicFrameChg chg="add mod">
          <ac:chgData name="Barbara Esposito" userId="b586edc0-3f9b-4304-a186-17beacd48a10" providerId="ADAL" clId="{059C5E81-9793-43A2-8981-05B5B230AFF7}" dt="2022-04-06T13:26:45.306" v="54" actId="1076"/>
          <ac:graphicFrameMkLst>
            <pc:docMk/>
            <pc:sldMk cId="4285486002" sldId="259"/>
            <ac:graphicFrameMk id="30" creationId="{C94B8FE2-8087-449B-A043-14B9BFDBF957}"/>
          </ac:graphicFrameMkLst>
        </pc:graphicFrameChg>
        <pc:graphicFrameChg chg="add mod">
          <ac:chgData name="Barbara Esposito" userId="b586edc0-3f9b-4304-a186-17beacd48a10" providerId="ADAL" clId="{059C5E81-9793-43A2-8981-05B5B230AFF7}" dt="2022-04-06T13:27:42.370" v="57" actId="1076"/>
          <ac:graphicFrameMkLst>
            <pc:docMk/>
            <pc:sldMk cId="4285486002" sldId="259"/>
            <ac:graphicFrameMk id="31" creationId="{482CC787-9DB8-4CBB-A8C1-50DCD04F4020}"/>
          </ac:graphicFrameMkLst>
        </pc:graphicFrameChg>
        <pc:graphicFrameChg chg="mod modGraphic">
          <ac:chgData name="Barbara Esposito" userId="b586edc0-3f9b-4304-a186-17beacd48a10" providerId="ADAL" clId="{059C5E81-9793-43A2-8981-05B5B230AFF7}" dt="2022-04-06T13:26:40.419" v="53" actId="255"/>
          <ac:graphicFrameMkLst>
            <pc:docMk/>
            <pc:sldMk cId="4285486002" sldId="259"/>
            <ac:graphicFrameMk id="79" creationId="{91EF0E90-4558-48FB-883D-CFCF087BC038}"/>
          </ac:graphicFrameMkLst>
        </pc:graphicFrameChg>
        <pc:picChg chg="mod">
          <ac:chgData name="Barbara Esposito" userId="b586edc0-3f9b-4304-a186-17beacd48a10" providerId="ADAL" clId="{059C5E81-9793-43A2-8981-05B5B230AFF7}" dt="2022-04-06T13:24:26.179" v="32" actId="1076"/>
          <ac:picMkLst>
            <pc:docMk/>
            <pc:sldMk cId="4285486002" sldId="259"/>
            <ac:picMk id="5" creationId="{372A8BE3-37C5-46F0-AE1E-CE257A601D9B}"/>
          </ac:picMkLst>
        </pc:picChg>
        <pc:picChg chg="del">
          <ac:chgData name="Barbara Esposito" userId="b586edc0-3f9b-4304-a186-17beacd48a10" providerId="ADAL" clId="{059C5E81-9793-43A2-8981-05B5B230AFF7}" dt="2022-04-06T13:25:38.139" v="34" actId="478"/>
          <ac:picMkLst>
            <pc:docMk/>
            <pc:sldMk cId="4285486002" sldId="259"/>
            <ac:picMk id="19" creationId="{34AFCF7A-56BE-414E-A5BF-1219F44CAFD9}"/>
          </ac:picMkLst>
        </pc:picChg>
        <pc:picChg chg="mod">
          <ac:chgData name="Barbara Esposito" userId="b586edc0-3f9b-4304-a186-17beacd48a10" providerId="ADAL" clId="{059C5E81-9793-43A2-8981-05B5B230AFF7}" dt="2022-04-06T13:27:46.130" v="58" actId="1076"/>
          <ac:picMkLst>
            <pc:docMk/>
            <pc:sldMk cId="4285486002" sldId="259"/>
            <ac:picMk id="24" creationId="{33707CCE-0108-4CC0-B52A-4F399D39D4CC}"/>
          </ac:picMkLst>
        </pc:picChg>
      </pc:sldChg>
      <pc:sldChg chg="addSp delSp modSp mod">
        <pc:chgData name="Barbara Esposito" userId="b586edc0-3f9b-4304-a186-17beacd48a10" providerId="ADAL" clId="{059C5E81-9793-43A2-8981-05B5B230AFF7}" dt="2022-04-06T13:49:33.729" v="208" actId="14100"/>
        <pc:sldMkLst>
          <pc:docMk/>
          <pc:sldMk cId="385528476" sldId="261"/>
        </pc:sldMkLst>
        <pc:spChg chg="mod">
          <ac:chgData name="Barbara Esposito" userId="b586edc0-3f9b-4304-a186-17beacd48a10" providerId="ADAL" clId="{059C5E81-9793-43A2-8981-05B5B230AFF7}" dt="2022-04-06T13:32:40.841" v="93" actId="1076"/>
          <ac:spMkLst>
            <pc:docMk/>
            <pc:sldMk cId="385528476" sldId="261"/>
            <ac:spMk id="3" creationId="{2ED82410-E4D3-4DBE-9012-E275CF020CF8}"/>
          </ac:spMkLst>
        </pc:spChg>
        <pc:spChg chg="mod">
          <ac:chgData name="Barbara Esposito" userId="b586edc0-3f9b-4304-a186-17beacd48a10" providerId="ADAL" clId="{059C5E81-9793-43A2-8981-05B5B230AFF7}" dt="2022-04-06T13:32:19.906" v="90" actId="20577"/>
          <ac:spMkLst>
            <pc:docMk/>
            <pc:sldMk cId="385528476" sldId="261"/>
            <ac:spMk id="4" creationId="{CC66D125-0C5E-4593-8936-DFF7151F8066}"/>
          </ac:spMkLst>
        </pc:spChg>
        <pc:spChg chg="mod">
          <ac:chgData name="Barbara Esposito" userId="b586edc0-3f9b-4304-a186-17beacd48a10" providerId="ADAL" clId="{059C5E81-9793-43A2-8981-05B5B230AFF7}" dt="2022-04-06T13:35:46.094" v="136" actId="1035"/>
          <ac:spMkLst>
            <pc:docMk/>
            <pc:sldMk cId="385528476" sldId="261"/>
            <ac:spMk id="6" creationId="{EE35EDE2-0DFB-4CB6-A679-3C95195A4510}"/>
          </ac:spMkLst>
        </pc:spChg>
        <pc:spChg chg="add del mod">
          <ac:chgData name="Barbara Esposito" userId="b586edc0-3f9b-4304-a186-17beacd48a10" providerId="ADAL" clId="{059C5E81-9793-43A2-8981-05B5B230AFF7}" dt="2022-04-06T13:35:29.477" v="122" actId="478"/>
          <ac:spMkLst>
            <pc:docMk/>
            <pc:sldMk cId="385528476" sldId="261"/>
            <ac:spMk id="8" creationId="{B548330B-D2C7-4D0F-AD51-3A417E8BEE79}"/>
          </ac:spMkLst>
        </pc:spChg>
        <pc:spChg chg="add del mod">
          <ac:chgData name="Barbara Esposito" userId="b586edc0-3f9b-4304-a186-17beacd48a10" providerId="ADAL" clId="{059C5E81-9793-43A2-8981-05B5B230AFF7}" dt="2022-04-06T13:37:19.315" v="165" actId="478"/>
          <ac:spMkLst>
            <pc:docMk/>
            <pc:sldMk cId="385528476" sldId="261"/>
            <ac:spMk id="9" creationId="{8B767021-51D9-4A1E-AF39-C1FB11A79A3D}"/>
          </ac:spMkLst>
        </pc:spChg>
        <pc:spChg chg="add mod">
          <ac:chgData name="Barbara Esposito" userId="b586edc0-3f9b-4304-a186-17beacd48a10" providerId="ADAL" clId="{059C5E81-9793-43A2-8981-05B5B230AFF7}" dt="2022-04-06T13:38:43.806" v="180" actId="113"/>
          <ac:spMkLst>
            <pc:docMk/>
            <pc:sldMk cId="385528476" sldId="261"/>
            <ac:spMk id="10" creationId="{61E6CDA3-377B-4B91-8192-CE217217FB6A}"/>
          </ac:spMkLst>
        </pc:spChg>
        <pc:spChg chg="add del mod">
          <ac:chgData name="Barbara Esposito" userId="b586edc0-3f9b-4304-a186-17beacd48a10" providerId="ADAL" clId="{059C5E81-9793-43A2-8981-05B5B230AFF7}" dt="2022-04-06T13:49:09.123" v="205" actId="478"/>
          <ac:spMkLst>
            <pc:docMk/>
            <pc:sldMk cId="385528476" sldId="261"/>
            <ac:spMk id="11" creationId="{1B0AD4C5-9C7D-4270-8116-DD6FB39D9E98}"/>
          </ac:spMkLst>
        </pc:spChg>
        <pc:spChg chg="mod">
          <ac:chgData name="Barbara Esposito" userId="b586edc0-3f9b-4304-a186-17beacd48a10" providerId="ADAL" clId="{059C5E81-9793-43A2-8981-05B5B230AFF7}" dt="2022-04-06T13:49:33.729" v="208" actId="14100"/>
          <ac:spMkLst>
            <pc:docMk/>
            <pc:sldMk cId="385528476" sldId="261"/>
            <ac:spMk id="13" creationId="{B4E2880E-B0FD-4B8C-A6B0-924A6CFF1412}"/>
          </ac:spMkLst>
        </pc:spChg>
        <pc:spChg chg="add mod">
          <ac:chgData name="Barbara Esposito" userId="b586edc0-3f9b-4304-a186-17beacd48a10" providerId="ADAL" clId="{059C5E81-9793-43A2-8981-05B5B230AFF7}" dt="2022-04-06T13:48:49.776" v="203" actId="14100"/>
          <ac:spMkLst>
            <pc:docMk/>
            <pc:sldMk cId="385528476" sldId="261"/>
            <ac:spMk id="14" creationId="{53C61F18-1FDD-4532-AF3C-4ACFFF015236}"/>
          </ac:spMkLst>
        </pc:spChg>
        <pc:spChg chg="add mod">
          <ac:chgData name="Barbara Esposito" userId="b586edc0-3f9b-4304-a186-17beacd48a10" providerId="ADAL" clId="{059C5E81-9793-43A2-8981-05B5B230AFF7}" dt="2022-04-06T13:48:43.473" v="202" actId="14100"/>
          <ac:spMkLst>
            <pc:docMk/>
            <pc:sldMk cId="385528476" sldId="261"/>
            <ac:spMk id="15" creationId="{DF3727A5-9733-4B79-87ED-76AE6C6A3ED9}"/>
          </ac:spMkLst>
        </pc:spChg>
        <pc:spChg chg="add del mod">
          <ac:chgData name="Barbara Esposito" userId="b586edc0-3f9b-4304-a186-17beacd48a10" providerId="ADAL" clId="{059C5E81-9793-43A2-8981-05B5B230AFF7}" dt="2022-04-06T13:37:17.693" v="164" actId="478"/>
          <ac:spMkLst>
            <pc:docMk/>
            <pc:sldMk cId="385528476" sldId="261"/>
            <ac:spMk id="16" creationId="{904FCD3D-97B6-44C8-B79B-A0C9B4D879E7}"/>
          </ac:spMkLst>
        </pc:spChg>
        <pc:spChg chg="mod">
          <ac:chgData name="Barbara Esposito" userId="b586edc0-3f9b-4304-a186-17beacd48a10" providerId="ADAL" clId="{059C5E81-9793-43A2-8981-05B5B230AFF7}" dt="2022-04-06T13:49:29.344" v="207" actId="1076"/>
          <ac:spMkLst>
            <pc:docMk/>
            <pc:sldMk cId="385528476" sldId="261"/>
            <ac:spMk id="18" creationId="{BAB0DEC4-2C0F-4F02-98B1-9CA127D387BD}"/>
          </ac:spMkLst>
        </pc:spChg>
        <pc:spChg chg="mod">
          <ac:chgData name="Barbara Esposito" userId="b586edc0-3f9b-4304-a186-17beacd48a10" providerId="ADAL" clId="{059C5E81-9793-43A2-8981-05B5B230AFF7}" dt="2022-04-06T13:33:54.713" v="103" actId="1076"/>
          <ac:spMkLst>
            <pc:docMk/>
            <pc:sldMk cId="385528476" sldId="261"/>
            <ac:spMk id="19" creationId="{7ED29755-691E-4A72-89B5-9F3B23036314}"/>
          </ac:spMkLst>
        </pc:spChg>
        <pc:spChg chg="mod">
          <ac:chgData name="Barbara Esposito" userId="b586edc0-3f9b-4304-a186-17beacd48a10" providerId="ADAL" clId="{059C5E81-9793-43A2-8981-05B5B230AFF7}" dt="2022-04-06T13:48:59.625" v="204" actId="1076"/>
          <ac:spMkLst>
            <pc:docMk/>
            <pc:sldMk cId="385528476" sldId="261"/>
            <ac:spMk id="20" creationId="{5986056D-1772-47A1-8FD0-114151DDDA3B}"/>
          </ac:spMkLst>
        </pc:spChg>
        <pc:spChg chg="add mod">
          <ac:chgData name="Barbara Esposito" userId="b586edc0-3f9b-4304-a186-17beacd48a10" providerId="ADAL" clId="{059C5E81-9793-43A2-8981-05B5B230AFF7}" dt="2022-04-06T13:38:43.806" v="180" actId="113"/>
          <ac:spMkLst>
            <pc:docMk/>
            <pc:sldMk cId="385528476" sldId="261"/>
            <ac:spMk id="21" creationId="{E29CB9EE-143C-4C76-8557-0EC10C1806AD}"/>
          </ac:spMkLst>
        </pc:spChg>
        <pc:spChg chg="add mod">
          <ac:chgData name="Barbara Esposito" userId="b586edc0-3f9b-4304-a186-17beacd48a10" providerId="ADAL" clId="{059C5E81-9793-43A2-8981-05B5B230AFF7}" dt="2022-04-06T13:49:15.351" v="206" actId="14100"/>
          <ac:spMkLst>
            <pc:docMk/>
            <pc:sldMk cId="385528476" sldId="261"/>
            <ac:spMk id="22" creationId="{55DC5C8E-DA96-4747-AA9E-815F6251555C}"/>
          </ac:spMkLst>
        </pc:spChg>
        <pc:graphicFrameChg chg="mod modGraphic">
          <ac:chgData name="Barbara Esposito" userId="b586edc0-3f9b-4304-a186-17beacd48a10" providerId="ADAL" clId="{059C5E81-9793-43A2-8981-05B5B230AFF7}" dt="2022-04-06T13:32:58.499" v="95" actId="255"/>
          <ac:graphicFrameMkLst>
            <pc:docMk/>
            <pc:sldMk cId="385528476" sldId="261"/>
            <ac:graphicFrameMk id="2" creationId="{2E8DE79A-482D-4632-B6DB-E1BAA34E126C}"/>
          </ac:graphicFrameMkLst>
        </pc:graphicFrameChg>
        <pc:graphicFrameChg chg="mod modGraphic">
          <ac:chgData name="Barbara Esposito" userId="b586edc0-3f9b-4304-a186-17beacd48a10" providerId="ADAL" clId="{059C5E81-9793-43A2-8981-05B5B230AFF7}" dt="2022-04-06T13:49:29.344" v="207" actId="1076"/>
          <ac:graphicFrameMkLst>
            <pc:docMk/>
            <pc:sldMk cId="385528476" sldId="261"/>
            <ac:graphicFrameMk id="7" creationId="{89C64E55-B73A-47A6-8374-54AA84C43A12}"/>
          </ac:graphicFrameMkLst>
        </pc:graphicFrameChg>
        <pc:picChg chg="mod">
          <ac:chgData name="Barbara Esposito" userId="b586edc0-3f9b-4304-a186-17beacd48a10" providerId="ADAL" clId="{059C5E81-9793-43A2-8981-05B5B230AFF7}" dt="2022-04-06T13:31:45.330" v="85" actId="1076"/>
          <ac:picMkLst>
            <pc:docMk/>
            <pc:sldMk cId="385528476" sldId="261"/>
            <ac:picMk id="5" creationId="{EE999103-C03C-4BE1-A679-98B501AC1B02}"/>
          </ac:picMkLst>
        </pc:picChg>
      </pc:sldChg>
      <pc:sldChg chg="del">
        <pc:chgData name="Barbara Esposito" userId="b586edc0-3f9b-4304-a186-17beacd48a10" providerId="ADAL" clId="{059C5E81-9793-43A2-8981-05B5B230AFF7}" dt="2022-04-06T13:59:44.120" v="317" actId="2696"/>
        <pc:sldMkLst>
          <pc:docMk/>
          <pc:sldMk cId="3804649508" sldId="266"/>
        </pc:sldMkLst>
      </pc:sldChg>
      <pc:sldChg chg="addSp delSp modSp mod">
        <pc:chgData name="Barbara Esposito" userId="b586edc0-3f9b-4304-a186-17beacd48a10" providerId="ADAL" clId="{059C5E81-9793-43A2-8981-05B5B230AFF7}" dt="2022-04-06T13:59:38.585" v="316" actId="14100"/>
        <pc:sldMkLst>
          <pc:docMk/>
          <pc:sldMk cId="2205584810" sldId="267"/>
        </pc:sldMkLst>
        <pc:spChg chg="mod">
          <ac:chgData name="Barbara Esposito" userId="b586edc0-3f9b-4304-a186-17beacd48a10" providerId="ADAL" clId="{059C5E81-9793-43A2-8981-05B5B230AFF7}" dt="2022-04-06T13:55:03.424" v="256" actId="1076"/>
          <ac:spMkLst>
            <pc:docMk/>
            <pc:sldMk cId="2205584810" sldId="267"/>
            <ac:spMk id="3" creationId="{2ED82410-E4D3-4DBE-9012-E275CF020CF8}"/>
          </ac:spMkLst>
        </pc:spChg>
        <pc:spChg chg="mod">
          <ac:chgData name="Barbara Esposito" userId="b586edc0-3f9b-4304-a186-17beacd48a10" providerId="ADAL" clId="{059C5E81-9793-43A2-8981-05B5B230AFF7}" dt="2022-04-06T13:54:27.819" v="248" actId="14100"/>
          <ac:spMkLst>
            <pc:docMk/>
            <pc:sldMk cId="2205584810" sldId="267"/>
            <ac:spMk id="4" creationId="{CC66D125-0C5E-4593-8936-DFF7151F8066}"/>
          </ac:spMkLst>
        </pc:spChg>
        <pc:spChg chg="mod">
          <ac:chgData name="Barbara Esposito" userId="b586edc0-3f9b-4304-a186-17beacd48a10" providerId="ADAL" clId="{059C5E81-9793-43A2-8981-05B5B230AFF7}" dt="2022-04-06T13:55:44.569" v="263" actId="1076"/>
          <ac:spMkLst>
            <pc:docMk/>
            <pc:sldMk cId="2205584810" sldId="267"/>
            <ac:spMk id="5" creationId="{2FF8661E-C489-4333-A847-3538DAF24C59}"/>
          </ac:spMkLst>
        </pc:spChg>
        <pc:spChg chg="mod">
          <ac:chgData name="Barbara Esposito" userId="b586edc0-3f9b-4304-a186-17beacd48a10" providerId="ADAL" clId="{059C5E81-9793-43A2-8981-05B5B230AFF7}" dt="2022-04-06T13:55:44.569" v="263" actId="1076"/>
          <ac:spMkLst>
            <pc:docMk/>
            <pc:sldMk cId="2205584810" sldId="267"/>
            <ac:spMk id="6" creationId="{7045B544-5694-4D0E-9A73-EA78D1892C8E}"/>
          </ac:spMkLst>
        </pc:spChg>
        <pc:spChg chg="mod">
          <ac:chgData name="Barbara Esposito" userId="b586edc0-3f9b-4304-a186-17beacd48a10" providerId="ADAL" clId="{059C5E81-9793-43A2-8981-05B5B230AFF7}" dt="2022-04-06T13:55:44.569" v="263" actId="1076"/>
          <ac:spMkLst>
            <pc:docMk/>
            <pc:sldMk cId="2205584810" sldId="267"/>
            <ac:spMk id="7" creationId="{969832AD-00DF-470B-BEC7-AB2F9BEE349F}"/>
          </ac:spMkLst>
        </pc:spChg>
        <pc:spChg chg="mod">
          <ac:chgData name="Barbara Esposito" userId="b586edc0-3f9b-4304-a186-17beacd48a10" providerId="ADAL" clId="{059C5E81-9793-43A2-8981-05B5B230AFF7}" dt="2022-04-06T13:55:44.569" v="263" actId="1076"/>
          <ac:spMkLst>
            <pc:docMk/>
            <pc:sldMk cId="2205584810" sldId="267"/>
            <ac:spMk id="8" creationId="{65EDCFDA-3810-45AE-B87F-2DE68C651822}"/>
          </ac:spMkLst>
        </pc:spChg>
        <pc:spChg chg="mod">
          <ac:chgData name="Barbara Esposito" userId="b586edc0-3f9b-4304-a186-17beacd48a10" providerId="ADAL" clId="{059C5E81-9793-43A2-8981-05B5B230AFF7}" dt="2022-04-06T13:59:33.313" v="315" actId="1076"/>
          <ac:spMkLst>
            <pc:docMk/>
            <pc:sldMk cId="2205584810" sldId="267"/>
            <ac:spMk id="12" creationId="{7F0E08A1-BD9F-4A2A-8FF8-E7E8E0399AF4}"/>
          </ac:spMkLst>
        </pc:spChg>
        <pc:spChg chg="del">
          <ac:chgData name="Barbara Esposito" userId="b586edc0-3f9b-4304-a186-17beacd48a10" providerId="ADAL" clId="{059C5E81-9793-43A2-8981-05B5B230AFF7}" dt="2022-04-06T13:49:57.025" v="210" actId="478"/>
          <ac:spMkLst>
            <pc:docMk/>
            <pc:sldMk cId="2205584810" sldId="267"/>
            <ac:spMk id="14" creationId="{8F8541C8-C6CA-44D0-9F29-77D56CAC9F3D}"/>
          </ac:spMkLst>
        </pc:spChg>
        <pc:spChg chg="mod">
          <ac:chgData name="Barbara Esposito" userId="b586edc0-3f9b-4304-a186-17beacd48a10" providerId="ADAL" clId="{059C5E81-9793-43A2-8981-05B5B230AFF7}" dt="2022-04-06T13:58:57.881" v="310" actId="1076"/>
          <ac:spMkLst>
            <pc:docMk/>
            <pc:sldMk cId="2205584810" sldId="267"/>
            <ac:spMk id="15" creationId="{600BA732-8C2B-4B2F-AEFD-35A0C16B3539}"/>
          </ac:spMkLst>
        </pc:spChg>
        <pc:spChg chg="del">
          <ac:chgData name="Barbara Esposito" userId="b586edc0-3f9b-4304-a186-17beacd48a10" providerId="ADAL" clId="{059C5E81-9793-43A2-8981-05B5B230AFF7}" dt="2022-04-06T13:50:01.619" v="212" actId="478"/>
          <ac:spMkLst>
            <pc:docMk/>
            <pc:sldMk cId="2205584810" sldId="267"/>
            <ac:spMk id="16" creationId="{BBBE4F33-3965-4247-97FC-B07C3FE9F5B5}"/>
          </ac:spMkLst>
        </pc:spChg>
        <pc:spChg chg="del">
          <ac:chgData name="Barbara Esposito" userId="b586edc0-3f9b-4304-a186-17beacd48a10" providerId="ADAL" clId="{059C5E81-9793-43A2-8981-05B5B230AFF7}" dt="2022-04-06T13:50:03.034" v="213" actId="478"/>
          <ac:spMkLst>
            <pc:docMk/>
            <pc:sldMk cId="2205584810" sldId="267"/>
            <ac:spMk id="17" creationId="{40F438CC-D854-46A7-9660-CB58F4DE9D55}"/>
          </ac:spMkLst>
        </pc:spChg>
        <pc:spChg chg="del">
          <ac:chgData name="Barbara Esposito" userId="b586edc0-3f9b-4304-a186-17beacd48a10" providerId="ADAL" clId="{059C5E81-9793-43A2-8981-05B5B230AFF7}" dt="2022-04-06T13:50:23.379" v="229" actId="478"/>
          <ac:spMkLst>
            <pc:docMk/>
            <pc:sldMk cId="2205584810" sldId="267"/>
            <ac:spMk id="18" creationId="{8B43C2A6-E855-47F0-A613-54DBB15B7640}"/>
          </ac:spMkLst>
        </pc:spChg>
        <pc:spChg chg="del mod">
          <ac:chgData name="Barbara Esposito" userId="b586edc0-3f9b-4304-a186-17beacd48a10" providerId="ADAL" clId="{059C5E81-9793-43A2-8981-05B5B230AFF7}" dt="2022-04-06T13:58:25.242" v="305" actId="478"/>
          <ac:spMkLst>
            <pc:docMk/>
            <pc:sldMk cId="2205584810" sldId="267"/>
            <ac:spMk id="20" creationId="{56FF30A8-2A86-4602-8516-33638EA04E5E}"/>
          </ac:spMkLst>
        </pc:spChg>
        <pc:spChg chg="del">
          <ac:chgData name="Barbara Esposito" userId="b586edc0-3f9b-4304-a186-17beacd48a10" providerId="ADAL" clId="{059C5E81-9793-43A2-8981-05B5B230AFF7}" dt="2022-04-06T13:49:58.414" v="211" actId="478"/>
          <ac:spMkLst>
            <pc:docMk/>
            <pc:sldMk cId="2205584810" sldId="267"/>
            <ac:spMk id="21" creationId="{70EE1CB5-7CDD-4490-BFB6-A0CAD1548DEA}"/>
          </ac:spMkLst>
        </pc:spChg>
        <pc:spChg chg="del">
          <ac:chgData name="Barbara Esposito" userId="b586edc0-3f9b-4304-a186-17beacd48a10" providerId="ADAL" clId="{059C5E81-9793-43A2-8981-05B5B230AFF7}" dt="2022-04-06T13:50:01.619" v="212" actId="478"/>
          <ac:spMkLst>
            <pc:docMk/>
            <pc:sldMk cId="2205584810" sldId="267"/>
            <ac:spMk id="22" creationId="{CEDE77AD-A27F-4C8E-B5D0-F0114C40CDE2}"/>
          </ac:spMkLst>
        </pc:spChg>
        <pc:spChg chg="add mod">
          <ac:chgData name="Barbara Esposito" userId="b586edc0-3f9b-4304-a186-17beacd48a10" providerId="ADAL" clId="{059C5E81-9793-43A2-8981-05B5B230AFF7}" dt="2022-04-06T13:59:38.585" v="316" actId="14100"/>
          <ac:spMkLst>
            <pc:docMk/>
            <pc:sldMk cId="2205584810" sldId="267"/>
            <ac:spMk id="29" creationId="{D610FF74-F592-4636-8440-67018BF90637}"/>
          </ac:spMkLst>
        </pc:spChg>
        <pc:spChg chg="del">
          <ac:chgData name="Barbara Esposito" userId="b586edc0-3f9b-4304-a186-17beacd48a10" providerId="ADAL" clId="{059C5E81-9793-43A2-8981-05B5B230AFF7}" dt="2022-04-06T13:50:01.619" v="212" actId="478"/>
          <ac:spMkLst>
            <pc:docMk/>
            <pc:sldMk cId="2205584810" sldId="267"/>
            <ac:spMk id="35" creationId="{FC74987D-5853-48A7-99A6-CDA90215218D}"/>
          </ac:spMkLst>
        </pc:spChg>
        <pc:spChg chg="del">
          <ac:chgData name="Barbara Esposito" userId="b586edc0-3f9b-4304-a186-17beacd48a10" providerId="ADAL" clId="{059C5E81-9793-43A2-8981-05B5B230AFF7}" dt="2022-04-06T13:50:07.106" v="215" actId="478"/>
          <ac:spMkLst>
            <pc:docMk/>
            <pc:sldMk cId="2205584810" sldId="267"/>
            <ac:spMk id="36" creationId="{5A4E1D1F-744B-4005-9902-99F100F5712A}"/>
          </ac:spMkLst>
        </pc:spChg>
        <pc:spChg chg="add del mod">
          <ac:chgData name="Barbara Esposito" userId="b586edc0-3f9b-4304-a186-17beacd48a10" providerId="ADAL" clId="{059C5E81-9793-43A2-8981-05B5B230AFF7}" dt="2022-04-06T13:58:23.267" v="304" actId="478"/>
          <ac:spMkLst>
            <pc:docMk/>
            <pc:sldMk cId="2205584810" sldId="267"/>
            <ac:spMk id="37" creationId="{F9BD7A24-8442-4540-B092-3F7D7984F814}"/>
          </ac:spMkLst>
        </pc:spChg>
        <pc:spChg chg="add mod">
          <ac:chgData name="Barbara Esposito" userId="b586edc0-3f9b-4304-a186-17beacd48a10" providerId="ADAL" clId="{059C5E81-9793-43A2-8981-05B5B230AFF7}" dt="2022-04-06T13:57:06.168" v="283" actId="1076"/>
          <ac:spMkLst>
            <pc:docMk/>
            <pc:sldMk cId="2205584810" sldId="267"/>
            <ac:spMk id="38" creationId="{BDBCDA27-DDEA-4602-AE52-A09B33C45503}"/>
          </ac:spMkLst>
        </pc:spChg>
        <pc:spChg chg="add del mod">
          <ac:chgData name="Barbara Esposito" userId="b586edc0-3f9b-4304-a186-17beacd48a10" providerId="ADAL" clId="{059C5E81-9793-43A2-8981-05B5B230AFF7}" dt="2022-04-06T13:57:52.911" v="296" actId="21"/>
          <ac:spMkLst>
            <pc:docMk/>
            <pc:sldMk cId="2205584810" sldId="267"/>
            <ac:spMk id="39" creationId="{DCEFBB7D-79D0-4B47-AD87-212921C66826}"/>
          </ac:spMkLst>
        </pc:spChg>
        <pc:spChg chg="add del mod">
          <ac:chgData name="Barbara Esposito" userId="b586edc0-3f9b-4304-a186-17beacd48a10" providerId="ADAL" clId="{059C5E81-9793-43A2-8981-05B5B230AFF7}" dt="2022-04-06T13:57:52.911" v="296" actId="21"/>
          <ac:spMkLst>
            <pc:docMk/>
            <pc:sldMk cId="2205584810" sldId="267"/>
            <ac:spMk id="40" creationId="{93F7B13C-58B3-4983-A0FB-A7BE9B590FB5}"/>
          </ac:spMkLst>
        </pc:spChg>
        <pc:spChg chg="del">
          <ac:chgData name="Barbara Esposito" userId="b586edc0-3f9b-4304-a186-17beacd48a10" providerId="ADAL" clId="{059C5E81-9793-43A2-8981-05B5B230AFF7}" dt="2022-04-06T13:51:08.162" v="238" actId="478"/>
          <ac:spMkLst>
            <pc:docMk/>
            <pc:sldMk cId="2205584810" sldId="267"/>
            <ac:spMk id="42" creationId="{0CD14EF4-39BA-466E-8905-439467BD6A33}"/>
          </ac:spMkLst>
        </pc:spChg>
        <pc:spChg chg="add mod">
          <ac:chgData name="Barbara Esposito" userId="b586edc0-3f9b-4304-a186-17beacd48a10" providerId="ADAL" clId="{059C5E81-9793-43A2-8981-05B5B230AFF7}" dt="2022-04-06T13:58:57.881" v="310" actId="1076"/>
          <ac:spMkLst>
            <pc:docMk/>
            <pc:sldMk cId="2205584810" sldId="267"/>
            <ac:spMk id="44" creationId="{62A4EFB0-E53F-4B2D-8B2A-AC5FFA480CA8}"/>
          </ac:spMkLst>
        </pc:spChg>
        <pc:spChg chg="add mod">
          <ac:chgData name="Barbara Esposito" userId="b586edc0-3f9b-4304-a186-17beacd48a10" providerId="ADAL" clId="{059C5E81-9793-43A2-8981-05B5B230AFF7}" dt="2022-04-06T13:59:04.735" v="312" actId="14100"/>
          <ac:spMkLst>
            <pc:docMk/>
            <pc:sldMk cId="2205584810" sldId="267"/>
            <ac:spMk id="45" creationId="{FED34B20-AE32-47E6-8B76-57AF5C94BF9C}"/>
          </ac:spMkLst>
        </pc:spChg>
        <pc:graphicFrameChg chg="add mod modGraphic">
          <ac:chgData name="Barbara Esposito" userId="b586edc0-3f9b-4304-a186-17beacd48a10" providerId="ADAL" clId="{059C5E81-9793-43A2-8981-05B5B230AFF7}" dt="2022-04-06T13:59:21.576" v="314" actId="1076"/>
          <ac:graphicFrameMkLst>
            <pc:docMk/>
            <pc:sldMk cId="2205584810" sldId="267"/>
            <ac:graphicFrameMk id="32" creationId="{E8E93861-9F99-402F-8AE3-83D558BC67E1}"/>
          </ac:graphicFrameMkLst>
        </pc:graphicFrameChg>
        <pc:graphicFrameChg chg="add del mod">
          <ac:chgData name="Barbara Esposito" userId="b586edc0-3f9b-4304-a186-17beacd48a10" providerId="ADAL" clId="{059C5E81-9793-43A2-8981-05B5B230AFF7}" dt="2022-04-06T13:57:52.911" v="296" actId="21"/>
          <ac:graphicFrameMkLst>
            <pc:docMk/>
            <pc:sldMk cId="2205584810" sldId="267"/>
            <ac:graphicFrameMk id="41" creationId="{E29821CB-03E1-4BF2-93C9-35B453DD890B}"/>
          </ac:graphicFrameMkLst>
        </pc:graphicFrameChg>
        <pc:picChg chg="mod">
          <ac:chgData name="Barbara Esposito" userId="b586edc0-3f9b-4304-a186-17beacd48a10" providerId="ADAL" clId="{059C5E81-9793-43A2-8981-05B5B230AFF7}" dt="2022-04-06T13:55:44.569" v="263" actId="1076"/>
          <ac:picMkLst>
            <pc:docMk/>
            <pc:sldMk cId="2205584810" sldId="267"/>
            <ac:picMk id="2" creationId="{F03DE714-9482-4DC2-8B25-C5186F2637E5}"/>
          </ac:picMkLst>
        </pc:picChg>
        <pc:picChg chg="add mod">
          <ac:chgData name="Barbara Esposito" userId="b586edc0-3f9b-4304-a186-17beacd48a10" providerId="ADAL" clId="{059C5E81-9793-43A2-8981-05B5B230AFF7}" dt="2022-04-06T13:59:16.952" v="313" actId="1076"/>
          <ac:picMkLst>
            <pc:docMk/>
            <pc:sldMk cId="2205584810" sldId="267"/>
            <ac:picMk id="11" creationId="{50FE5B26-E081-4F10-825E-29989A4EBF65}"/>
          </ac:picMkLst>
        </pc:picChg>
        <pc:picChg chg="mod">
          <ac:chgData name="Barbara Esposito" userId="b586edc0-3f9b-4304-a186-17beacd48a10" providerId="ADAL" clId="{059C5E81-9793-43A2-8981-05B5B230AFF7}" dt="2022-04-06T13:58:57.881" v="310" actId="1076"/>
          <ac:picMkLst>
            <pc:docMk/>
            <pc:sldMk cId="2205584810" sldId="267"/>
            <ac:picMk id="25" creationId="{151F04DE-3FBB-4814-B821-58584A6BFF89}"/>
          </ac:picMkLst>
        </pc:picChg>
        <pc:picChg chg="del">
          <ac:chgData name="Barbara Esposito" userId="b586edc0-3f9b-4304-a186-17beacd48a10" providerId="ADAL" clId="{059C5E81-9793-43A2-8981-05B5B230AFF7}" dt="2022-04-06T13:50:01.619" v="212" actId="478"/>
          <ac:picMkLst>
            <pc:docMk/>
            <pc:sldMk cId="2205584810" sldId="267"/>
            <ac:picMk id="26" creationId="{8DEA5F16-BFEB-448A-8C49-B68D63E8B9B8}"/>
          </ac:picMkLst>
        </pc:picChg>
        <pc:picChg chg="del">
          <ac:chgData name="Barbara Esposito" userId="b586edc0-3f9b-4304-a186-17beacd48a10" providerId="ADAL" clId="{059C5E81-9793-43A2-8981-05B5B230AFF7}" dt="2022-04-06T13:49:55.067" v="209" actId="478"/>
          <ac:picMkLst>
            <pc:docMk/>
            <pc:sldMk cId="2205584810" sldId="267"/>
            <ac:picMk id="28" creationId="{3A3CD892-04C0-4F2D-8A86-F78F235A08B1}"/>
          </ac:picMkLst>
        </pc:picChg>
        <pc:picChg chg="add mod">
          <ac:chgData name="Barbara Esposito" userId="b586edc0-3f9b-4304-a186-17beacd48a10" providerId="ADAL" clId="{059C5E81-9793-43A2-8981-05B5B230AFF7}" dt="2022-04-06T13:58:11.664" v="302" actId="1076"/>
          <ac:picMkLst>
            <pc:docMk/>
            <pc:sldMk cId="2205584810" sldId="267"/>
            <ac:picMk id="33" creationId="{CBC30227-0FB9-4DE8-91E9-17CB6A9F2C1F}"/>
          </ac:picMkLst>
        </pc:picChg>
        <pc:picChg chg="del">
          <ac:chgData name="Barbara Esposito" userId="b586edc0-3f9b-4304-a186-17beacd48a10" providerId="ADAL" clId="{059C5E81-9793-43A2-8981-05B5B230AFF7}" dt="2022-04-06T13:50:01.619" v="212" actId="478"/>
          <ac:picMkLst>
            <pc:docMk/>
            <pc:sldMk cId="2205584810" sldId="267"/>
            <ac:picMk id="34" creationId="{488DDD09-804A-4805-804B-EBC496DEE2DA}"/>
          </ac:picMkLst>
        </pc:picChg>
        <pc:picChg chg="add del mod">
          <ac:chgData name="Barbara Esposito" userId="b586edc0-3f9b-4304-a186-17beacd48a10" providerId="ADAL" clId="{059C5E81-9793-43A2-8981-05B5B230AFF7}" dt="2022-04-06T13:57:52.911" v="296" actId="21"/>
          <ac:picMkLst>
            <pc:docMk/>
            <pc:sldMk cId="2205584810" sldId="267"/>
            <ac:picMk id="43" creationId="{4CFE2F96-BD51-436A-979A-465CE014E76D}"/>
          </ac:picMkLst>
        </pc:picChg>
        <pc:cxnChg chg="add mod">
          <ac:chgData name="Barbara Esposito" userId="b586edc0-3f9b-4304-a186-17beacd48a10" providerId="ADAL" clId="{059C5E81-9793-43A2-8981-05B5B230AFF7}" dt="2022-04-06T13:57:59.968" v="300" actId="1076"/>
          <ac:cxnSpMkLst>
            <pc:docMk/>
            <pc:sldMk cId="2205584810" sldId="267"/>
            <ac:cxnSpMk id="10" creationId="{82E5ABBD-649C-4D8B-BA74-B5CFD5383775}"/>
          </ac:cxnSpMkLst>
        </pc:cxnChg>
        <pc:cxnChg chg="del">
          <ac:chgData name="Barbara Esposito" userId="b586edc0-3f9b-4304-a186-17beacd48a10" providerId="ADAL" clId="{059C5E81-9793-43A2-8981-05B5B230AFF7}" dt="2022-04-06T13:50:01.619" v="212" actId="478"/>
          <ac:cxnSpMkLst>
            <pc:docMk/>
            <pc:sldMk cId="2205584810" sldId="267"/>
            <ac:cxnSpMk id="23" creationId="{801713A3-6D9F-4A7B-90CD-8BCA364AA93B}"/>
          </ac:cxnSpMkLst>
        </pc:cxnChg>
        <pc:cxnChg chg="del">
          <ac:chgData name="Barbara Esposito" userId="b586edc0-3f9b-4304-a186-17beacd48a10" providerId="ADAL" clId="{059C5E81-9793-43A2-8981-05B5B230AFF7}" dt="2022-04-06T13:50:01.619" v="212" actId="478"/>
          <ac:cxnSpMkLst>
            <pc:docMk/>
            <pc:sldMk cId="2205584810" sldId="267"/>
            <ac:cxnSpMk id="30" creationId="{850850A0-E615-4D5A-889F-C2DB7D5B2165}"/>
          </ac:cxnSpMkLst>
        </pc:cxnChg>
        <pc:cxnChg chg="del">
          <ac:chgData name="Barbara Esposito" userId="b586edc0-3f9b-4304-a186-17beacd48a10" providerId="ADAL" clId="{059C5E81-9793-43A2-8981-05B5B230AFF7}" dt="2022-04-06T13:50:04.994" v="214" actId="478"/>
          <ac:cxnSpMkLst>
            <pc:docMk/>
            <pc:sldMk cId="2205584810" sldId="267"/>
            <ac:cxnSpMk id="31" creationId="{9D22F809-D390-4CCB-872B-A03DDBE71566}"/>
          </ac:cxnSpMkLst>
        </pc:cxnChg>
      </pc:sldChg>
      <pc:sldMasterChg chg="addSp delSp modSp mod modSldLayout">
        <pc:chgData name="Barbara Esposito" userId="b586edc0-3f9b-4304-a186-17beacd48a10" providerId="ADAL" clId="{059C5E81-9793-43A2-8981-05B5B230AFF7}" dt="2022-04-06T13:23:03.774" v="31"/>
        <pc:sldMasterMkLst>
          <pc:docMk/>
          <pc:sldMasterMk cId="0" sldId="2147483648"/>
        </pc:sldMasterMkLst>
        <pc:spChg chg="del">
          <ac:chgData name="Barbara Esposito" userId="b586edc0-3f9b-4304-a186-17beacd48a10" providerId="ADAL" clId="{059C5E81-9793-43A2-8981-05B5B230AFF7}" dt="2022-04-06T13:18:29.508" v="5" actId="478"/>
          <ac:spMkLst>
            <pc:docMk/>
            <pc:sldMasterMk cId="0" sldId="2147483648"/>
            <ac:spMk id="6" creationId="{00000000-0000-0000-0000-000000000000}"/>
          </ac:spMkLst>
        </pc:spChg>
        <pc:spChg chg="add del mod">
          <ac:chgData name="Barbara Esposito" userId="b586edc0-3f9b-4304-a186-17beacd48a10" providerId="ADAL" clId="{059C5E81-9793-43A2-8981-05B5B230AFF7}" dt="2022-04-06T13:19:38.597" v="21" actId="478"/>
          <ac:spMkLst>
            <pc:docMk/>
            <pc:sldMasterMk cId="0" sldId="2147483648"/>
            <ac:spMk id="7" creationId="{57B71393-410C-4DEC-876E-745F2E09BB35}"/>
          </ac:spMkLst>
        </pc:spChg>
        <pc:spChg chg="add del mod">
          <ac:chgData name="Barbara Esposito" userId="b586edc0-3f9b-4304-a186-17beacd48a10" providerId="ADAL" clId="{059C5E81-9793-43A2-8981-05B5B230AFF7}" dt="2022-04-06T13:20:57.184" v="28" actId="478"/>
          <ac:spMkLst>
            <pc:docMk/>
            <pc:sldMasterMk cId="0" sldId="2147483648"/>
            <ac:spMk id="8" creationId="{6380C2F1-1E9A-4A7D-B413-B148BDD11613}"/>
          </ac:spMkLst>
        </pc:spChg>
        <pc:spChg chg="add mod">
          <ac:chgData name="Barbara Esposito" userId="b586edc0-3f9b-4304-a186-17beacd48a10" providerId="ADAL" clId="{059C5E81-9793-43A2-8981-05B5B230AFF7}" dt="2022-04-06T13:20:57.759" v="29"/>
          <ac:spMkLst>
            <pc:docMk/>
            <pc:sldMasterMk cId="0" sldId="2147483648"/>
            <ac:spMk id="9" creationId="{25C0306B-340D-474A-8846-E478852F9437}"/>
          </ac:spMkLst>
        </pc:spChg>
        <pc:sldLayoutChg chg="addSp delSp modSp mod">
          <pc:chgData name="Barbara Esposito" userId="b586edc0-3f9b-4304-a186-17beacd48a10" providerId="ADAL" clId="{059C5E81-9793-43A2-8981-05B5B230AFF7}" dt="2022-04-06T13:23:03.774" v="31"/>
          <pc:sldLayoutMkLst>
            <pc:docMk/>
            <pc:sldMasterMk cId="0" sldId="2147483648"/>
            <pc:sldLayoutMk cId="0" sldId="2147483655"/>
          </pc:sldLayoutMkLst>
          <pc:spChg chg="add del mod">
            <ac:chgData name="Barbara Esposito" userId="b586edc0-3f9b-4304-a186-17beacd48a10" providerId="ADAL" clId="{059C5E81-9793-43A2-8981-05B5B230AFF7}" dt="2022-04-06T13:20:49.694" v="27" actId="478"/>
            <ac:spMkLst>
              <pc:docMk/>
              <pc:sldMasterMk cId="0" sldId="2147483648"/>
              <pc:sldLayoutMk cId="0" sldId="2147483655"/>
              <ac:spMk id="4" creationId="{00000000-0000-0000-0000-000000000000}"/>
            </ac:spMkLst>
          </pc:spChg>
          <pc:spChg chg="add mod">
            <ac:chgData name="Barbara Esposito" userId="b586edc0-3f9b-4304-a186-17beacd48a10" providerId="ADAL" clId="{059C5E81-9793-43A2-8981-05B5B230AFF7}" dt="2022-04-06T13:23:03.774" v="31"/>
            <ac:spMkLst>
              <pc:docMk/>
              <pc:sldMasterMk cId="0" sldId="2147483648"/>
              <pc:sldLayoutMk cId="0" sldId="2147483655"/>
              <ac:spMk id="5" creationId="{0566FD1E-92D4-4D85-9A2B-FF77EFD413C8}"/>
            </ac:spMkLst>
          </pc:spChg>
        </pc:sldLayoutChg>
      </pc:sldMaster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ColorStyle" Target="colors1.xml"/><Relationship Id="rId2" Type="http://schemas.openxmlformats.org/officeDocument/2006/relationships/oleObject" Target="https://formatsrl365.sharepoint.com/docprog/22039TF-001/Cantiere/2022-039tf%20DB_aPPOGGIO02.xlsx" TargetMode="External"/><Relationship Id="rId1" Type="http://schemas.openxmlformats.org/officeDocument/2006/relationships/themeOverride" Target="../theme/themeOverride1.xml"/><Relationship Id="rId4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oleObject" Target="https://formatsrl365.sharepoint.com/docprog/22039TF-001/Cantiere/2022-039tf%20DB_aPPOGGIO02.xlsx" TargetMode="External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oleObject" Target="https://formatsrl365.sharepoint.com/docprog/22039TF-001/Cantiere/2022-039tf%20DB_aPPOGGIO02.xlsx" TargetMode="External"/><Relationship Id="rId1" Type="http://schemas.openxmlformats.org/officeDocument/2006/relationships/themeOverride" Target="../theme/themeOverrid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8.3614538496872934E-2"/>
          <c:y val="0.14793416347307481"/>
          <c:w val="0.85849847331298423"/>
          <c:h val="0.70413167305385038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70AD47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CB20-49B3-9056-7E549450D7D7}"/>
              </c:ext>
            </c:extLst>
          </c:dPt>
          <c:dPt>
            <c:idx val="1"/>
            <c:invertIfNegative val="0"/>
            <c:bubble3D val="0"/>
            <c:spPr>
              <a:solidFill>
                <a:sysClr val="window" lastClr="FFFFFF">
                  <a:lumMod val="65000"/>
                </a:sys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CB20-49B3-9056-7E549450D7D7}"/>
              </c:ext>
            </c:extLst>
          </c:dPt>
          <c:dPt>
            <c:idx val="2"/>
            <c:invertIfNegative val="0"/>
            <c:bubble3D val="0"/>
            <c:spPr>
              <a:solidFill>
                <a:srgbClr val="C00000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CB20-49B3-9056-7E549450D7D7}"/>
              </c:ext>
            </c:extLst>
          </c:dPt>
          <c:dPt>
            <c:idx val="3"/>
            <c:invertIfNegative val="0"/>
            <c:bubble3D val="0"/>
            <c:spPr>
              <a:solidFill>
                <a:srgbClr val="8497C4"/>
              </a:solidFill>
              <a:ln w="19050">
                <a:solidFill>
                  <a:schemeClr val="bg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CB20-49B3-9056-7E549450D7D7}"/>
              </c:ext>
            </c:extLst>
          </c:dPt>
          <c:dPt>
            <c:idx val="4"/>
            <c:invertIfNegative val="0"/>
            <c:bubble3D val="0"/>
            <c:spPr>
              <a:solidFill>
                <a:sysClr val="window" lastClr="FFFFFF">
                  <a:lumMod val="65000"/>
                </a:sysClr>
              </a:solidFill>
              <a:ln w="19050">
                <a:solidFill>
                  <a:schemeClr val="bg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CB20-49B3-9056-7E549450D7D7}"/>
              </c:ext>
            </c:extLst>
          </c:dPt>
          <c:dPt>
            <c:idx val="7"/>
            <c:invertIfNegative val="0"/>
            <c:bubble3D val="0"/>
            <c:spPr>
              <a:solidFill>
                <a:srgbClr val="1F497D"/>
              </a:solidFill>
              <a:ln w="19050">
                <a:solidFill>
                  <a:schemeClr val="bg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CB20-49B3-9056-7E549450D7D7}"/>
              </c:ext>
            </c:extLst>
          </c:dPt>
          <c:dPt>
            <c:idx val="8"/>
            <c:invertIfNegative val="0"/>
            <c:bubble3D val="0"/>
            <c:spPr>
              <a:solidFill>
                <a:srgbClr val="1F497D"/>
              </a:solidFill>
              <a:ln w="19050">
                <a:solidFill>
                  <a:schemeClr val="bg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CB20-49B3-9056-7E549450D7D7}"/>
              </c:ext>
            </c:extLst>
          </c:dPt>
          <c:dPt>
            <c:idx val="9"/>
            <c:invertIfNegative val="0"/>
            <c:bubble3D val="0"/>
            <c:spPr>
              <a:solidFill>
                <a:srgbClr val="1F497D"/>
              </a:solidFill>
              <a:ln w="19050">
                <a:solidFill>
                  <a:schemeClr val="bg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F-CB20-49B3-9056-7E549450D7D7}"/>
              </c:ext>
            </c:extLst>
          </c:dPt>
          <c:dPt>
            <c:idx val="10"/>
            <c:invertIfNegative val="0"/>
            <c:bubble3D val="0"/>
            <c:spPr>
              <a:solidFill>
                <a:srgbClr val="1F497D"/>
              </a:solidFill>
              <a:ln w="19050">
                <a:solidFill>
                  <a:schemeClr val="bg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1-CB20-49B3-9056-7E549450D7D7}"/>
              </c:ext>
            </c:extLst>
          </c:dPt>
          <c:dLbls>
            <c:dLbl>
              <c:idx val="7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200" b="0" i="0" u="none" strike="noStrike" kern="1200" baseline="0">
                      <a:solidFill>
                        <a:sysClr val="windowText" lastClr="000000"/>
                      </a:solidFill>
                      <a:latin typeface="Century Gothic" panose="020B0502020202020204" pitchFamily="34" charset="0"/>
                      <a:ea typeface="+mn-ea"/>
                      <a:cs typeface="+mn-cs"/>
                    </a:defRPr>
                  </a:pPr>
                  <a:endParaRPr lang="it-IT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8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200" b="0" i="0" u="none" strike="noStrike" kern="1200" baseline="0">
                      <a:solidFill>
                        <a:sysClr val="windowText" lastClr="000000"/>
                      </a:solidFill>
                      <a:latin typeface="Century Gothic" panose="020B0502020202020204" pitchFamily="34" charset="0"/>
                      <a:ea typeface="+mn-ea"/>
                      <a:cs typeface="+mn-cs"/>
                    </a:defRPr>
                  </a:pPr>
                  <a:endParaRPr lang="it-IT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9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200" b="0" i="0" u="none" strike="noStrike" kern="1200" baseline="0">
                      <a:solidFill>
                        <a:sysClr val="windowText" lastClr="000000"/>
                      </a:solidFill>
                      <a:latin typeface="Century Gothic" panose="020B0502020202020204" pitchFamily="34" charset="0"/>
                      <a:ea typeface="+mn-ea"/>
                      <a:cs typeface="+mn-cs"/>
                    </a:defRPr>
                  </a:pPr>
                  <a:endParaRPr lang="it-IT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200" b="0" i="0" u="none" strike="noStrike" kern="1200" baseline="0">
                      <a:solidFill>
                        <a:sysClr val="windowText" lastClr="000000"/>
                      </a:solidFill>
                      <a:latin typeface="Century Gothic" panose="020B0502020202020204" pitchFamily="34" charset="0"/>
                      <a:ea typeface="+mn-ea"/>
                      <a:cs typeface="+mn-cs"/>
                    </a:defRPr>
                  </a:pPr>
                  <a:endParaRPr lang="it-IT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/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pPr>
                <a:endParaRPr lang="it-IT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'D2'!$L$4:$L$6</c:f>
              <c:numCache>
                <c:formatCode>###0.0</c:formatCode>
                <c:ptCount val="3"/>
                <c:pt idx="0">
                  <c:v>5.8</c:v>
                </c:pt>
                <c:pt idx="1">
                  <c:v>77.599999999999994</c:v>
                </c:pt>
                <c:pt idx="2">
                  <c:v>16.600000000000009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12-CB20-49B3-9056-7E549450D7D7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7"/>
        <c:axId val="138780672"/>
        <c:axId val="99687744"/>
      </c:barChart>
      <c:catAx>
        <c:axId val="138780672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99687744"/>
        <c:crosses val="autoZero"/>
        <c:auto val="1"/>
        <c:lblAlgn val="ctr"/>
        <c:lblOffset val="100"/>
        <c:noMultiLvlLbl val="0"/>
      </c:catAx>
      <c:valAx>
        <c:axId val="99687744"/>
        <c:scaling>
          <c:orientation val="minMax"/>
        </c:scaling>
        <c:delete val="1"/>
        <c:axPos val="l"/>
        <c:numFmt formatCode="###0.0" sourceLinked="1"/>
        <c:majorTickMark val="none"/>
        <c:minorTickMark val="none"/>
        <c:tickLblPos val="nextTo"/>
        <c:crossAx val="13878067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it-IT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pieChart>
        <c:varyColors val="1"/>
        <c:ser>
          <c:idx val="0"/>
          <c:order val="0"/>
          <c:spPr>
            <a:solidFill>
              <a:schemeClr val="bg1">
                <a:lumMod val="75000"/>
              </a:schemeClr>
            </a:solidFill>
          </c:spPr>
          <c:dPt>
            <c:idx val="0"/>
            <c:bubble3D val="0"/>
            <c:spPr>
              <a:solidFill>
                <a:srgbClr val="C00000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EF6D-47BC-92A6-4BEE74CEE807}"/>
              </c:ext>
            </c:extLst>
          </c:dPt>
          <c:dPt>
            <c:idx val="1"/>
            <c:bubble3D val="0"/>
            <c:explosion val="2"/>
            <c:spPr>
              <a:solidFill>
                <a:sysClr val="window" lastClr="FFFFFF">
                  <a:lumMod val="75000"/>
                </a:sys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EF6D-47BC-92A6-4BEE74CEE807}"/>
              </c:ext>
            </c:extLst>
          </c:dPt>
          <c:dPt>
            <c:idx val="2"/>
            <c:bubble3D val="0"/>
            <c:explosion val="2"/>
            <c:spPr>
              <a:solidFill>
                <a:sysClr val="window" lastClr="FFFFFF">
                  <a:lumMod val="65000"/>
                </a:sys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EF6D-47BC-92A6-4BEE74CEE807}"/>
              </c:ext>
            </c:extLst>
          </c:dPt>
          <c:dPt>
            <c:idx val="3"/>
            <c:bubble3D val="0"/>
            <c:spPr>
              <a:solidFill>
                <a:srgbClr val="5E7594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EF6D-47BC-92A6-4BEE74CEE807}"/>
              </c:ext>
            </c:extLst>
          </c:dPt>
          <c:dPt>
            <c:idx val="4"/>
            <c:bubble3D val="0"/>
            <c:spPr>
              <a:solidFill>
                <a:srgbClr val="374557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EF6D-47BC-92A6-4BEE74CEE807}"/>
              </c:ext>
            </c:extLst>
          </c:dPt>
          <c:dLbls>
            <c:delete val="1"/>
          </c:dLbls>
          <c:val>
            <c:numRef>
              <c:f>'D4'!$B$12:$C$12</c:f>
              <c:numCache>
                <c:formatCode>0.0</c:formatCode>
                <c:ptCount val="2"/>
                <c:pt idx="0" formatCode="###0.0">
                  <c:v>10</c:v>
                </c:pt>
                <c:pt idx="1">
                  <c:v>90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A-EF6D-47BC-92A6-4BEE74CEE807}"/>
            </c:ext>
          </c:extLst>
        </c:ser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it-IT"/>
    </a:p>
  </c:tx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pieChart>
        <c:varyColors val="1"/>
        <c:ser>
          <c:idx val="0"/>
          <c:order val="0"/>
          <c:spPr>
            <a:solidFill>
              <a:schemeClr val="bg1">
                <a:lumMod val="75000"/>
              </a:schemeClr>
            </a:solidFill>
          </c:spPr>
          <c:dPt>
            <c:idx val="0"/>
            <c:bubble3D val="0"/>
            <c:spPr>
              <a:solidFill>
                <a:srgbClr val="C00000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A373-4641-AB91-7E735784D5AF}"/>
              </c:ext>
            </c:extLst>
          </c:dPt>
          <c:dPt>
            <c:idx val="1"/>
            <c:bubble3D val="0"/>
            <c:explosion val="2"/>
            <c:spPr>
              <a:solidFill>
                <a:sysClr val="window" lastClr="FFFFFF">
                  <a:lumMod val="75000"/>
                </a:sys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A373-4641-AB91-7E735784D5AF}"/>
              </c:ext>
            </c:extLst>
          </c:dPt>
          <c:dPt>
            <c:idx val="2"/>
            <c:bubble3D val="0"/>
            <c:explosion val="2"/>
            <c:spPr>
              <a:solidFill>
                <a:sysClr val="window" lastClr="FFFFFF">
                  <a:lumMod val="65000"/>
                </a:sys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A373-4641-AB91-7E735784D5AF}"/>
              </c:ext>
            </c:extLst>
          </c:dPt>
          <c:dPt>
            <c:idx val="3"/>
            <c:bubble3D val="0"/>
            <c:spPr>
              <a:solidFill>
                <a:srgbClr val="5E7594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A373-4641-AB91-7E735784D5AF}"/>
              </c:ext>
            </c:extLst>
          </c:dPt>
          <c:dPt>
            <c:idx val="4"/>
            <c:bubble3D val="0"/>
            <c:spPr>
              <a:solidFill>
                <a:srgbClr val="374557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A373-4641-AB91-7E735784D5AF}"/>
              </c:ext>
            </c:extLst>
          </c:dPt>
          <c:dLbls>
            <c:delete val="1"/>
          </c:dLbls>
          <c:val>
            <c:numRef>
              <c:f>'D4'!$B$13:$C$13</c:f>
              <c:numCache>
                <c:formatCode>0.0</c:formatCode>
                <c:ptCount val="2"/>
                <c:pt idx="0" formatCode="###0.0">
                  <c:v>11</c:v>
                </c:pt>
                <c:pt idx="1">
                  <c:v>89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A-A373-4641-AB91-7E735784D5AF}"/>
            </c:ext>
          </c:extLst>
        </c:ser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it-IT"/>
    </a:p>
  </c:txPr>
  <c:externalData r:id="rId2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C2DBEE-14BD-4208-B5DA-1302C4ADAC32}" type="datetimeFigureOut">
              <a:rPr lang="it-IT" smtClean="0"/>
              <a:t>19/04/2022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D8D262-FC83-4637-AF85-AB977395319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103432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59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58CB0B4-B431-4C1F-881D-05B325D9B340}" type="slidenum">
              <a:rPr kumimoji="0" lang="it-IT" altLang="it-IT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 charset="0"/>
              </a:rPr>
              <a:pPr marL="0" marR="0" lvl="0" indent="0" algn="r" defTabSz="9159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it-IT" altLang="it-IT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67736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58CB0B4-B431-4C1F-881D-05B325D9B340}" type="slidenum">
              <a:rPr lang="it-IT" altLang="it-IT" smtClean="0"/>
              <a:pPr/>
              <a:t>5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0760729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65DD1-F347-43CD-BBEC-ED8BD4141759}" type="datetime1">
              <a:rPr lang="it-IT" smtClean="0"/>
              <a:t>19/04/2022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C976C-C9E2-4EBC-94EE-30CE98BA7C59}" type="datetime1">
              <a:rPr lang="it-IT" smtClean="0"/>
              <a:t>19/04/2022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33BC9-30E1-4F8E-9E44-6DA7A836CFF6}" type="datetime1">
              <a:rPr lang="it-IT" smtClean="0"/>
              <a:t>19/04/2022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2FE0D1-D607-494C-8F7F-1D62671EC4A3}" type="datetime1">
              <a:rPr lang="it-IT" smtClean="0"/>
              <a:t>19/04/2022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FFCE2-45C0-4544-B45C-DD270EF4274B}" type="datetime1">
              <a:rPr lang="it-IT" smtClean="0"/>
              <a:t>19/04/2022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AFF29-C7A6-4375-92B5-58EAB76E8E03}" type="datetime1">
              <a:rPr lang="it-IT" smtClean="0"/>
              <a:t>19/04/2022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87AF5-2182-463C-BB6F-121014A40DE5}" type="datetime1">
              <a:rPr lang="it-IT" smtClean="0"/>
              <a:t>19/04/2022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8">
            <a:extLst>
              <a:ext uri="{FF2B5EF4-FFF2-40B4-BE49-F238E27FC236}">
                <a16:creationId xmlns="" xmlns:a16="http://schemas.microsoft.com/office/drawing/2014/main" id="{0566FD1E-92D4-4D85-9A2B-FF77EFD413C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>
            <a:lvl1pPr algn="r">
              <a:defRPr sz="1200"/>
            </a:lvl1pPr>
          </a:lstStyle>
          <a:p>
            <a:fld id="{E7A41E1B-4F70-4964-A407-84C68BE8251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CF69E4-0E57-464C-BE53-481414D70754}" type="datetime1">
              <a:rPr lang="it-IT" smtClean="0"/>
              <a:t>19/04/2022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3C7FA-1A4C-41DA-8570-8689B1EADEE2}" type="datetime1">
              <a:rPr lang="it-IT" smtClean="0"/>
              <a:t>19/04/2022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94D82B-91FE-4398-A0F5-537E6ADDCE54}" type="datetime1">
              <a:rPr lang="it-IT" smtClean="0"/>
              <a:t>19/04/2022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6C5CD-3588-4407-8B88-0A47C03B2C70}" type="datetime1">
              <a:rPr lang="it-IT" smtClean="0"/>
              <a:t>19/04/2022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2FED5E-9B1E-40CA-A827-12971B8A61D6}" type="datetime1">
              <a:rPr lang="it-IT" smtClean="0"/>
              <a:t>19/04/2022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9" name="Segnaposto numero diapositiva 8">
            <a:extLst>
              <a:ext uri="{FF2B5EF4-FFF2-40B4-BE49-F238E27FC236}">
                <a16:creationId xmlns="" xmlns:a16="http://schemas.microsoft.com/office/drawing/2014/main" id="{25C0306B-340D-474A-8846-E478852F943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>
            <a:lvl1pPr algn="r">
              <a:defRPr sz="1200"/>
            </a:lvl1pPr>
          </a:lstStyle>
          <a:p>
            <a:fld id="{E7A41E1B-4F70-4964-A407-84C68BE8251C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emf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10.svg"/><Relationship Id="rId7" Type="http://schemas.openxmlformats.org/officeDocument/2006/relationships/image" Target="../media/image14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12.svg"/><Relationship Id="rId10" Type="http://schemas.openxmlformats.org/officeDocument/2006/relationships/image" Target="../media/image12.emf"/><Relationship Id="rId4" Type="http://schemas.openxmlformats.org/officeDocument/2006/relationships/image" Target="../media/image9.png"/><Relationship Id="rId9" Type="http://schemas.openxmlformats.org/officeDocument/2006/relationships/image" Target="../media/image16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5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magine 7">
            <a:extLst>
              <a:ext uri="{FF2B5EF4-FFF2-40B4-BE49-F238E27FC236}">
                <a16:creationId xmlns="" xmlns:a16="http://schemas.microsoft.com/office/drawing/2014/main" id="{90BCE6D7-2794-4EBF-8B67-CC94789E88B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243"/>
          <a:stretch/>
        </p:blipFill>
        <p:spPr>
          <a:xfrm>
            <a:off x="89503" y="134933"/>
            <a:ext cx="1941374" cy="897564"/>
          </a:xfrm>
          <a:prstGeom prst="rect">
            <a:avLst/>
          </a:prstGeom>
        </p:spPr>
      </p:pic>
      <p:sp>
        <p:nvSpPr>
          <p:cNvPr id="2" name="Rettangolo 1">
            <a:extLst>
              <a:ext uri="{FF2B5EF4-FFF2-40B4-BE49-F238E27FC236}">
                <a16:creationId xmlns="" xmlns:a16="http://schemas.microsoft.com/office/drawing/2014/main" id="{A6ABAC4E-B33B-4211-93E0-44BAD770C50E}"/>
              </a:ext>
            </a:extLst>
          </p:cNvPr>
          <p:cNvSpPr/>
          <p:nvPr/>
        </p:nvSpPr>
        <p:spPr bwMode="auto">
          <a:xfrm>
            <a:off x="7002270" y="4684418"/>
            <a:ext cx="2052228" cy="324036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</a:bodyPr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it-IT" sz="1400" dirty="0">
              <a:latin typeface="Arial" charset="0"/>
            </a:endParaRPr>
          </a:p>
        </p:txBody>
      </p:sp>
      <p:pic>
        <p:nvPicPr>
          <p:cNvPr id="9" name="Picture 3" descr="G:\WSCOM\2019\EVENTI\2019.11.26 GIORNATA LEGALITA' CI PIACE 7°- CASTELLUCCI\Grafica\logo-fondo-trasparente_solo-scritta.png">
            <a:extLst>
              <a:ext uri="{FF2B5EF4-FFF2-40B4-BE49-F238E27FC236}">
                <a16:creationId xmlns="" xmlns:a16="http://schemas.microsoft.com/office/drawing/2014/main" id="{4D3183E2-5BD6-425C-80CE-C14347669C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18720" y="1032497"/>
            <a:ext cx="5874514" cy="2014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10">
            <a:extLst>
              <a:ext uri="{FF2B5EF4-FFF2-40B4-BE49-F238E27FC236}">
                <a16:creationId xmlns="" xmlns:a16="http://schemas.microsoft.com/office/drawing/2014/main" id="{219BD70C-1910-4FB5-A982-52F9E21E43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15616" y="3021914"/>
            <a:ext cx="6480720" cy="1959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/>
          <a:lstStyle>
            <a:lvl1pPr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ts val="450"/>
              </a:spcBef>
              <a:buNone/>
            </a:pPr>
            <a:r>
              <a:rPr lang="it-IT" altLang="it-IT" sz="2100" b="1" dirty="0">
                <a:solidFill>
                  <a:srgbClr val="014983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INDAGINE CONFCOMMERCIO</a:t>
            </a:r>
          </a:p>
          <a:p>
            <a:pPr algn="ctr">
              <a:spcBef>
                <a:spcPts val="450"/>
              </a:spcBef>
              <a:buNone/>
            </a:pPr>
            <a:r>
              <a:rPr lang="it-IT" altLang="it-IT" sz="2100" b="1" dirty="0">
                <a:solidFill>
                  <a:srgbClr val="014983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SU USURA E FENOMENI ILLEGALI</a:t>
            </a:r>
            <a:endParaRPr lang="it-IT" sz="2100" dirty="0">
              <a:latin typeface="Century Gothic" panose="020B0502020202020204" pitchFamily="34" charset="0"/>
            </a:endParaRPr>
          </a:p>
          <a:p>
            <a:pPr algn="ctr">
              <a:lnSpc>
                <a:spcPct val="114000"/>
              </a:lnSpc>
              <a:spcBef>
                <a:spcPts val="450"/>
              </a:spcBef>
              <a:buNone/>
            </a:pPr>
            <a:r>
              <a:rPr lang="it-IT" sz="1800" dirty="0">
                <a:latin typeface="Century Gothic" panose="020B0502020202020204" pitchFamily="34" charset="0"/>
              </a:rPr>
              <a:t>Sintesi per la stampa</a:t>
            </a:r>
          </a:p>
          <a:p>
            <a:pPr algn="ctr">
              <a:lnSpc>
                <a:spcPct val="114000"/>
              </a:lnSpc>
              <a:spcBef>
                <a:spcPts val="450"/>
              </a:spcBef>
              <a:buNone/>
            </a:pPr>
            <a:endParaRPr lang="it-IT" sz="1600" dirty="0">
              <a:solidFill>
                <a:schemeClr val="tx2"/>
              </a:solidFill>
              <a:latin typeface="Century Gothic" panose="020B0502020202020204" pitchFamily="34" charset="0"/>
            </a:endParaRPr>
          </a:p>
          <a:p>
            <a:pPr algn="ctr">
              <a:lnSpc>
                <a:spcPct val="114000"/>
              </a:lnSpc>
              <a:spcBef>
                <a:spcPts val="450"/>
              </a:spcBef>
              <a:buNone/>
            </a:pPr>
            <a:r>
              <a:rPr lang="it-IT" sz="1600" dirty="0">
                <a:solidFill>
                  <a:schemeClr val="tx2"/>
                </a:solidFill>
                <a:latin typeface="Century Gothic" panose="020B0502020202020204" pitchFamily="34" charset="0"/>
              </a:rPr>
              <a:t>Roma, 20 aprile 2022</a:t>
            </a:r>
          </a:p>
          <a:p>
            <a:pPr algn="ctr">
              <a:lnSpc>
                <a:spcPct val="114000"/>
              </a:lnSpc>
              <a:spcBef>
                <a:spcPts val="450"/>
              </a:spcBef>
              <a:buNone/>
            </a:pPr>
            <a:endParaRPr lang="it-IT" sz="1100" dirty="0">
              <a:solidFill>
                <a:schemeClr val="tx2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1" name="Picture 2">
            <a:extLst>
              <a:ext uri="{FF2B5EF4-FFF2-40B4-BE49-F238E27FC236}">
                <a16:creationId xmlns="" xmlns:a16="http://schemas.microsoft.com/office/drawing/2014/main" id="{BE6B4FC1-5B77-46A5-B648-C6A7AAEDFF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83273" y="249492"/>
            <a:ext cx="1506247" cy="6684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629201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="" xmlns:a16="http://schemas.microsoft.com/office/drawing/2014/main" id="{E9AABDCA-59DC-4512-9632-3EF0727EEE02}"/>
              </a:ext>
            </a:extLst>
          </p:cNvPr>
          <p:cNvSpPr txBox="1">
            <a:spLocks/>
          </p:cNvSpPr>
          <p:nvPr/>
        </p:nvSpPr>
        <p:spPr>
          <a:xfrm>
            <a:off x="299259" y="186482"/>
            <a:ext cx="7675120" cy="347884"/>
          </a:xfrm>
          <a:prstGeom prst="rect">
            <a:avLst/>
          </a:prstGeom>
        </p:spPr>
        <p:txBody>
          <a:bodyPr wrap="square" lIns="67500" tIns="35100" rIns="67500" bIns="35100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it-IT" b="1" dirty="0">
                <a:solidFill>
                  <a:srgbClr val="203864"/>
                </a:solidFill>
                <a:latin typeface="Century Gothic" panose="020B0502020202020204" pitchFamily="34" charset="0"/>
                <a:ea typeface="MS PGothic" charset="0"/>
                <a:cs typeface="Arial"/>
              </a:rPr>
              <a:t>Sintesi dei principali risultati </a:t>
            </a:r>
            <a:endParaRPr lang="it-IT" b="1" dirty="0">
              <a:solidFill>
                <a:srgbClr val="000000"/>
              </a:solidFill>
              <a:latin typeface="Century Gothic" panose="020B0502020202020204" pitchFamily="34" charset="0"/>
              <a:ea typeface="MS PGothic" charset="0"/>
              <a:cs typeface="Arial"/>
            </a:endParaRPr>
          </a:p>
        </p:txBody>
      </p:sp>
      <p:sp>
        <p:nvSpPr>
          <p:cNvPr id="3" name="CasellaDiTesto 9">
            <a:extLst>
              <a:ext uri="{FF2B5EF4-FFF2-40B4-BE49-F238E27FC236}">
                <a16:creationId xmlns="" xmlns:a16="http://schemas.microsoft.com/office/drawing/2014/main" id="{A93E67B5-9D87-47BD-B679-363F040236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952" y="771550"/>
            <a:ext cx="8392473" cy="37087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8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8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8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8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8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8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8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8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8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just" fontAlgn="base">
              <a:lnSpc>
                <a:spcPts val="1600"/>
              </a:lnSpc>
              <a:spcBef>
                <a:spcPts val="600"/>
              </a:spcBef>
              <a:spcAft>
                <a:spcPct val="0"/>
              </a:spcAft>
              <a:defRPr/>
            </a:pPr>
            <a:r>
              <a:rPr lang="it-IT" sz="1100" dirty="0">
                <a:latin typeface="Verdana" panose="020B0604030504040204" pitchFamily="34" charset="0"/>
                <a:ea typeface="Verdana" panose="020B0604030504040204" pitchFamily="34" charset="0"/>
                <a:cs typeface="Arial"/>
              </a:rPr>
              <a:t>I livelli di sicurezza </a:t>
            </a:r>
          </a:p>
          <a:p>
            <a:pPr marL="285750" indent="-285750" algn="just">
              <a:lnSpc>
                <a:spcPts val="16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it-IT" sz="1100" b="0" dirty="0">
                <a:latin typeface="Verdana" panose="020B0604030504040204" pitchFamily="34" charset="0"/>
                <a:ea typeface="Verdana" panose="020B0604030504040204" pitchFamily="34" charset="0"/>
                <a:cs typeface="Arial"/>
              </a:rPr>
              <a:t>Quasi il 12% delle imprese del terziario di mercato percepisce un peggioramento dei livelli di sicurezza nel 2021. Il dato è più accentuato nelle grandi città (16,2%), al Sud (16,6%), per le imprese del commercio al dettaglio alimentare (15,1%) e per gli alberghi (20%).</a:t>
            </a:r>
          </a:p>
          <a:p>
            <a:pPr marL="285750" lvl="0" indent="-285750" algn="just" fontAlgn="base">
              <a:lnSpc>
                <a:spcPts val="1600"/>
              </a:lnSpc>
              <a:spcBef>
                <a:spcPts val="6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it-IT" sz="1100" b="0" dirty="0">
                <a:latin typeface="Verdana" panose="020B0604030504040204" pitchFamily="34" charset="0"/>
                <a:ea typeface="Verdana" panose="020B0604030504040204" pitchFamily="34" charset="0"/>
                <a:cs typeface="Arial"/>
              </a:rPr>
              <a:t>L’usura è il fenomeno criminale percepito in maggior aumento dagli imprenditori del terziario di mercato (per il 27%), seguito da abusivismo (22%), racket (21%) e furti (21%). </a:t>
            </a:r>
            <a:r>
              <a:rPr lang="it-IT" sz="1100" b="0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Arial"/>
              </a:rPr>
              <a:t>Il trend è più marcato nelle grandi città e al Sud dove l’usura è indicata in aumento dal 30% delle imprese.</a:t>
            </a:r>
          </a:p>
          <a:p>
            <a:pPr marL="285750" lvl="0" indent="-285750" algn="just" fontAlgn="base">
              <a:lnSpc>
                <a:spcPts val="1600"/>
              </a:lnSpc>
              <a:spcBef>
                <a:spcPts val="6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endParaRPr lang="it-IT" sz="1100" b="0" dirty="0">
              <a:solidFill>
                <a:srgbClr val="000000"/>
              </a:solidFill>
              <a:latin typeface="Verdana" panose="020B0604030504040204" pitchFamily="34" charset="0"/>
              <a:ea typeface="Verdana" panose="020B0604030504040204" pitchFamily="34" charset="0"/>
              <a:cs typeface="Arial"/>
            </a:endParaRPr>
          </a:p>
          <a:p>
            <a:pPr algn="just" fontAlgn="base">
              <a:lnSpc>
                <a:spcPts val="1600"/>
              </a:lnSpc>
              <a:spcBef>
                <a:spcPts val="600"/>
              </a:spcBef>
              <a:spcAft>
                <a:spcPct val="0"/>
              </a:spcAft>
              <a:defRPr/>
            </a:pPr>
            <a:r>
              <a:rPr lang="it-IT" sz="1100" dirty="0">
                <a:latin typeface="Verdana" panose="020B0604030504040204" pitchFamily="34" charset="0"/>
                <a:ea typeface="Verdana" panose="020B0604030504040204" pitchFamily="34" charset="0"/>
                <a:cs typeface="Arial"/>
              </a:rPr>
              <a:t>L’esposizione all’usura e racket</a:t>
            </a:r>
          </a:p>
          <a:p>
            <a:pPr marL="171450" indent="-171450" algn="just">
              <a:lnSpc>
                <a:spcPts val="16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it-IT" sz="1100" b="0" dirty="0">
                <a:latin typeface="Verdana" panose="020B0604030504040204" pitchFamily="34" charset="0"/>
                <a:ea typeface="Verdana" panose="020B0604030504040204" pitchFamily="34" charset="0"/>
                <a:cs typeface="Arial"/>
              </a:rPr>
              <a:t>Oltre ad essere percepito come il reato che aumenta di più, l’usura è anche un fenomeno che penalizza lo sviluppo delle imprese e frena la crescita.</a:t>
            </a:r>
          </a:p>
          <a:p>
            <a:pPr marL="171450" indent="-171450" algn="just">
              <a:lnSpc>
                <a:spcPts val="16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it-IT" sz="1100" b="0" dirty="0">
                <a:latin typeface="Verdana" panose="020B0604030504040204" pitchFamily="34" charset="0"/>
                <a:ea typeface="Verdana" panose="020B0604030504040204" pitchFamily="34" charset="0"/>
                <a:cs typeface="Arial"/>
              </a:rPr>
              <a:t>L’11% degli imprenditori ha avuto notizia diretta di episodi di usura o estorsione nella propria zona di attività. </a:t>
            </a:r>
          </a:p>
          <a:p>
            <a:pPr marL="171450" indent="-171450" algn="just">
              <a:lnSpc>
                <a:spcPts val="16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it-IT" sz="1100" b="0" dirty="0">
                <a:latin typeface="Verdana" panose="020B0604030504040204" pitchFamily="34" charset="0"/>
                <a:ea typeface="Verdana" panose="020B0604030504040204" pitchFamily="34" charset="0"/>
                <a:cs typeface="Arial"/>
              </a:rPr>
              <a:t>Il 17,7% degli imprenditori è molto preoccupato per il rischio di esposizione a usura e racket. Un timore che è più elevato nelle grandi città (22%), al Sud (19,1%) e per le imprese del commercio al dettaglio non alimentare (per il 20%). </a:t>
            </a: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14BCE31A-A8FE-4685-A344-43455B277186}" type="slidenum">
              <a:rPr lang="it-IT" smtClean="0"/>
              <a:t>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852029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="" xmlns:a16="http://schemas.microsoft.com/office/drawing/2014/main" id="{E9AABDCA-59DC-4512-9632-3EF0727EEE02}"/>
              </a:ext>
            </a:extLst>
          </p:cNvPr>
          <p:cNvSpPr txBox="1">
            <a:spLocks/>
          </p:cNvSpPr>
          <p:nvPr/>
        </p:nvSpPr>
        <p:spPr>
          <a:xfrm>
            <a:off x="286790" y="186482"/>
            <a:ext cx="7687589" cy="317107"/>
          </a:xfrm>
          <a:prstGeom prst="rect">
            <a:avLst/>
          </a:prstGeom>
        </p:spPr>
        <p:txBody>
          <a:bodyPr wrap="square" lIns="67500" tIns="35100" rIns="67500" bIns="35100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it-IT" sz="1600" b="1" dirty="0">
                <a:solidFill>
                  <a:srgbClr val="203864"/>
                </a:solidFill>
                <a:latin typeface="Century Gothic" panose="020B0502020202020204" pitchFamily="34" charset="0"/>
                <a:ea typeface="MS PGothic" charset="0"/>
                <a:cs typeface="Arial"/>
              </a:rPr>
              <a:t>Sintesi dei principali risultati</a:t>
            </a:r>
          </a:p>
        </p:txBody>
      </p:sp>
      <p:sp>
        <p:nvSpPr>
          <p:cNvPr id="3" name="CasellaDiTesto 9">
            <a:extLst>
              <a:ext uri="{FF2B5EF4-FFF2-40B4-BE49-F238E27FC236}">
                <a16:creationId xmlns="" xmlns:a16="http://schemas.microsoft.com/office/drawing/2014/main" id="{A93E67B5-9D87-47BD-B679-363F040236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6788" y="560666"/>
            <a:ext cx="8461676" cy="44525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8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8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8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8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8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8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8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8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8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285750" lvl="1" algn="just">
              <a:lnSpc>
                <a:spcPts val="16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it-IT" sz="1100" b="0" dirty="0">
                <a:latin typeface="Verdana" panose="020B0604030504040204" pitchFamily="34" charset="0"/>
                <a:ea typeface="Verdana" panose="020B0604030504040204" pitchFamily="34" charset="0"/>
                <a:cs typeface="Arial"/>
              </a:rPr>
              <a:t>Di fronte all’usura e al racket il 58,4% degli imprenditori ritiene che si dovrebbe denunciare, il 33,6% dichiara che non saprebbe cosa fare,  il 6,4%  pensa di non poter fare nulla. Il dato è più marcato al Sud dove si rileva una sorta di polarizzazione dei comportamenti, con accentuazioni maggiori sia di imprenditori che sporgerebbero denuncia (66,7%) che di quelli che al contrario «non saprebbero cosa fare» (41%) o che pensano che «non ci sarebbe nulla da fare» (9,1%). Una dicotomia determinata probabilmente dalla maggiore esposizione ai fenomeni criminali al Sud rispetto al Nord. Una minore propensione a denunciare si registra nelle città di medie e grandi dimensioni (intorno al 52% gli imprenditori che indicano la denuncia),</a:t>
            </a:r>
            <a:r>
              <a:rPr lang="it-IT" sz="1100" b="0" dirty="0">
                <a:solidFill>
                  <a:srgbClr val="FF0000"/>
                </a:solidFill>
                <a:latin typeface="Verdana" panose="020B0604030504040204" pitchFamily="34" charset="0"/>
                <a:ea typeface="Verdana" panose="020B0604030504040204" pitchFamily="34" charset="0"/>
                <a:cs typeface="Arial"/>
              </a:rPr>
              <a:t> </a:t>
            </a:r>
            <a:r>
              <a:rPr lang="it-IT" sz="1100" b="0" dirty="0">
                <a:latin typeface="Verdana" panose="020B0604030504040204" pitchFamily="34" charset="0"/>
                <a:ea typeface="Verdana" panose="020B0604030504040204" pitchFamily="34" charset="0"/>
                <a:cs typeface="Arial"/>
              </a:rPr>
              <a:t>mentre nei centri abitati con meno di 10mila abitanti è più accentuata l’incapacità di reagire rispetto a questi fenomeni (il 42,1% degli imprenditori dichiara che non saprebbe cosa fare).</a:t>
            </a:r>
          </a:p>
          <a:p>
            <a:pPr algn="just">
              <a:lnSpc>
                <a:spcPts val="1600"/>
              </a:lnSpc>
              <a:spcBef>
                <a:spcPts val="600"/>
              </a:spcBef>
              <a:defRPr/>
            </a:pPr>
            <a:endParaRPr lang="it-IT" b="0" dirty="0">
              <a:latin typeface="Verdana" panose="020B0604030504040204" pitchFamily="34" charset="0"/>
              <a:ea typeface="Verdana" panose="020B0604030504040204" pitchFamily="34" charset="0"/>
              <a:cs typeface="Arial"/>
            </a:endParaRPr>
          </a:p>
          <a:p>
            <a:pPr algn="just">
              <a:lnSpc>
                <a:spcPts val="1600"/>
              </a:lnSpc>
              <a:spcBef>
                <a:spcPts val="600"/>
              </a:spcBef>
              <a:defRPr/>
            </a:pPr>
            <a:r>
              <a:rPr lang="it-IT" sz="1100" dirty="0">
                <a:latin typeface="Verdana" panose="020B0604030504040204" pitchFamily="34" charset="0"/>
                <a:ea typeface="Verdana" panose="020B0604030504040204" pitchFamily="34" charset="0"/>
                <a:cs typeface="Arial"/>
              </a:rPr>
              <a:t>Decoro urbano e qualità della vita </a:t>
            </a:r>
          </a:p>
          <a:p>
            <a:pPr marL="285750" indent="-285750" algn="just">
              <a:lnSpc>
                <a:spcPts val="16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it-IT" sz="1100" b="0" dirty="0">
                <a:latin typeface="Verdana" panose="020B0604030504040204" pitchFamily="34" charset="0"/>
                <a:ea typeface="Verdana" panose="020B0604030504040204" pitchFamily="34" charset="0"/>
                <a:cs typeface="Arial"/>
              </a:rPr>
              <a:t>I problemi di decoro urbano sono più avvertiti nelle periferie delle grandi città (per il 52% delle imprese), mentre i centri storici delle citta tra i 10mila e i 50mila abitanti risultano più curati (per l’88,2% delle imprese). </a:t>
            </a:r>
          </a:p>
          <a:p>
            <a:pPr marL="285750" indent="-285750" algn="just" fontAlgn="base">
              <a:lnSpc>
                <a:spcPts val="1600"/>
              </a:lnSpc>
              <a:spcBef>
                <a:spcPts val="6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it-IT" sz="1100" b="0" dirty="0">
                <a:latin typeface="Verdana" panose="020B0604030504040204" pitchFamily="34" charset="0"/>
                <a:ea typeface="Verdana" panose="020B0604030504040204" pitchFamily="34" charset="0"/>
                <a:cs typeface="Arial"/>
              </a:rPr>
              <a:t>Il 64,9% delle imprese ha riscontrato fenomeni di degrado nella propria zona di attività e un’impresa su cinque ritiene peggiorato il livello di qualità della vita nell’area in cui opera. Questi dati sono più marcati nelle grandi città dove degrado urbano e riduzione della qualità della vita sono segnalati rispettivamente dal 70% e dal 25% delle imprese. </a:t>
            </a:r>
          </a:p>
          <a:p>
            <a:pPr algn="just" fontAlgn="base">
              <a:lnSpc>
                <a:spcPts val="1600"/>
              </a:lnSpc>
              <a:spcBef>
                <a:spcPts val="600"/>
              </a:spcBef>
              <a:spcAft>
                <a:spcPct val="0"/>
              </a:spcAft>
              <a:defRPr/>
            </a:pPr>
            <a:endParaRPr lang="it-IT" sz="600" b="0" dirty="0">
              <a:latin typeface="Verdana" panose="020B0604030504040204" pitchFamily="34" charset="0"/>
              <a:ea typeface="Verdana" panose="020B0604030504040204" pitchFamily="34" charset="0"/>
              <a:cs typeface="Arial"/>
            </a:endParaRPr>
          </a:p>
          <a:p>
            <a:pPr algn="just" fontAlgn="base">
              <a:lnSpc>
                <a:spcPts val="1600"/>
              </a:lnSpc>
              <a:spcBef>
                <a:spcPts val="600"/>
              </a:spcBef>
              <a:spcAft>
                <a:spcPct val="0"/>
              </a:spcAft>
              <a:defRPr/>
            </a:pPr>
            <a:r>
              <a:rPr lang="it-IT" sz="600" dirty="0">
                <a:latin typeface="Verdana" panose="020B0604030504040204" pitchFamily="34" charset="0"/>
                <a:ea typeface="Verdana" panose="020B0604030504040204" pitchFamily="34" charset="0"/>
                <a:cs typeface="Arial"/>
              </a:rPr>
              <a:t>Nota metodologica </a:t>
            </a:r>
            <a:r>
              <a:rPr lang="it-IT" sz="600" b="0" dirty="0">
                <a:latin typeface="Verdana" panose="020B0604030504040204" pitchFamily="34" charset="0"/>
                <a:ea typeface="Verdana" panose="020B0604030504040204" pitchFamily="34" charset="0"/>
                <a:cs typeface="Arial"/>
              </a:rPr>
              <a:t>– L’indagine è stata effettuata dal 24</a:t>
            </a:r>
            <a:r>
              <a:rPr lang="it-IT" sz="600" b="0" dirty="0">
                <a:latin typeface="Verdana" panose="020B0604030504040204" pitchFamily="34" charset="0"/>
                <a:ea typeface="Verdana" panose="020B0604030504040204" pitchFamily="34" charset="0"/>
              </a:rPr>
              <a:t> febbraio all’11 marzo 2022 su un campione statisticamente rappresentativo delle imprese del terziario di mercato (4.000 casi).</a:t>
            </a:r>
            <a:endParaRPr lang="it-IT" sz="600" b="0" dirty="0">
              <a:latin typeface="Verdana" panose="020B0604030504040204" pitchFamily="34" charset="0"/>
              <a:ea typeface="Verdana" panose="020B0604030504040204" pitchFamily="34" charset="0"/>
              <a:cs typeface="Arial"/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14BCE31A-A8FE-4685-A344-43455B277186}" type="slidenum">
              <a:rPr lang="it-IT" smtClean="0"/>
              <a:t>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301077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Immagine 23">
            <a:extLst>
              <a:ext uri="{FF2B5EF4-FFF2-40B4-BE49-F238E27FC236}">
                <a16:creationId xmlns="" xmlns:a16="http://schemas.microsoft.com/office/drawing/2014/main" id="{33707CCE-0108-4CC0-B52A-4F399D39D4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3838" y="2104103"/>
            <a:ext cx="1883664" cy="1015449"/>
          </a:xfrm>
          <a:prstGeom prst="rect">
            <a:avLst/>
          </a:prstGeom>
        </p:spPr>
      </p:pic>
      <p:sp>
        <p:nvSpPr>
          <p:cNvPr id="4" name="Titolo 1">
            <a:extLst>
              <a:ext uri="{FF2B5EF4-FFF2-40B4-BE49-F238E27FC236}">
                <a16:creationId xmlns="" xmlns:a16="http://schemas.microsoft.com/office/drawing/2014/main" id="{CC66D125-0C5E-4593-8936-DFF7151F8066}"/>
              </a:ext>
            </a:extLst>
          </p:cNvPr>
          <p:cNvSpPr txBox="1">
            <a:spLocks/>
          </p:cNvSpPr>
          <p:nvPr/>
        </p:nvSpPr>
        <p:spPr>
          <a:xfrm>
            <a:off x="149833" y="150306"/>
            <a:ext cx="8856984" cy="837994"/>
          </a:xfrm>
          <a:prstGeom prst="rect">
            <a:avLst/>
          </a:prstGeom>
        </p:spPr>
        <p:txBody>
          <a:bodyPr wrap="square" lIns="50625" tIns="26325" rIns="50625" bIns="26325">
            <a:spAutoFit/>
          </a:bodyPr>
          <a:lstStyle/>
          <a:p>
            <a:pPr defTabSz="6858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it-IT" sz="1700" b="1" dirty="0">
                <a:solidFill>
                  <a:srgbClr val="203864"/>
                </a:solidFill>
                <a:latin typeface="Century Gothic" panose="020B0502020202020204" pitchFamily="34" charset="0"/>
                <a:ea typeface="MS PGothic" charset="0"/>
                <a:cs typeface="Arial"/>
              </a:rPr>
              <a:t>Livello di sicurezza| </a:t>
            </a:r>
            <a:r>
              <a:rPr lang="it-IT" sz="1700" b="1" dirty="0">
                <a:latin typeface="Century Gothic" panose="020B0502020202020204" pitchFamily="34" charset="0"/>
                <a:ea typeface="MS PGothic" charset="0"/>
                <a:cs typeface="Arial"/>
              </a:rPr>
              <a:t>Quasi il 12% delle imprese percepisce un peggioramento dei livelli di sicurezza nel </a:t>
            </a:r>
            <a:r>
              <a:rPr lang="it-IT" sz="1700" b="1" dirty="0" smtClean="0">
                <a:latin typeface="Century Gothic" panose="020B0502020202020204" pitchFamily="34" charset="0"/>
                <a:ea typeface="MS PGothic" charset="0"/>
                <a:cs typeface="Arial"/>
              </a:rPr>
              <a:t>2021. </a:t>
            </a:r>
            <a:r>
              <a:rPr lang="it-IT" sz="1700" b="1" dirty="0">
                <a:latin typeface="Century Gothic" panose="020B0502020202020204" pitchFamily="34" charset="0"/>
                <a:ea typeface="MS PGothic" charset="0"/>
                <a:cs typeface="Arial"/>
              </a:rPr>
              <a:t>Il dato è più accentuato nelle grandi città (16,2%) e al Sud (16,6%).</a:t>
            </a:r>
            <a:endParaRPr lang="it-IT" sz="1700" b="1" dirty="0">
              <a:solidFill>
                <a:srgbClr val="000000"/>
              </a:solidFill>
              <a:latin typeface="Century Gothic" panose="020B0502020202020204" pitchFamily="34" charset="0"/>
              <a:ea typeface="MS PGothic" charset="0"/>
              <a:cs typeface="Arial"/>
            </a:endParaRPr>
          </a:p>
        </p:txBody>
      </p:sp>
      <p:sp>
        <p:nvSpPr>
          <p:cNvPr id="3" name="CasellaDiTesto 2">
            <a:extLst>
              <a:ext uri="{FF2B5EF4-FFF2-40B4-BE49-F238E27FC236}">
                <a16:creationId xmlns="" xmlns:a16="http://schemas.microsoft.com/office/drawing/2014/main" id="{2ED82410-E4D3-4DBE-9012-E275CF020CF8}"/>
              </a:ext>
            </a:extLst>
          </p:cNvPr>
          <p:cNvSpPr txBox="1"/>
          <p:nvPr/>
        </p:nvSpPr>
        <p:spPr>
          <a:xfrm>
            <a:off x="132013" y="1047403"/>
            <a:ext cx="8689047" cy="438581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it-IT" sz="1200" dirty="0"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Pensando alla criminalità, in particolare a furti, rapine, usura, racket e estorsioni, lei direbbe che nel 2021 rispetto al 2020 i livelli di sicurezza sono…. </a:t>
            </a:r>
            <a:endParaRPr lang="it-IT" sz="1200" dirty="0">
              <a:latin typeface="Century Gothic" panose="020B0502020202020204" pitchFamily="34" charset="0"/>
            </a:endParaRPr>
          </a:p>
        </p:txBody>
      </p:sp>
      <p:graphicFrame>
        <p:nvGraphicFramePr>
          <p:cNvPr id="6" name="Tabella 27">
            <a:extLst>
              <a:ext uri="{FF2B5EF4-FFF2-40B4-BE49-F238E27FC236}">
                <a16:creationId xmlns="" xmlns:a16="http://schemas.microsoft.com/office/drawing/2014/main" id="{ACC84D0D-3464-4731-807F-DDA831FA67B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3396053"/>
              </p:ext>
            </p:extLst>
          </p:nvPr>
        </p:nvGraphicFramePr>
        <p:xfrm>
          <a:off x="151369" y="4452129"/>
          <a:ext cx="5288506" cy="2393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62836">
                  <a:extLst>
                    <a:ext uri="{9D8B030D-6E8A-4147-A177-3AD203B41FA5}">
                      <a16:colId xmlns="" xmlns:a16="http://schemas.microsoft.com/office/drawing/2014/main" val="3243790134"/>
                    </a:ext>
                  </a:extLst>
                </a:gridCol>
                <a:gridCol w="1492222">
                  <a:extLst>
                    <a:ext uri="{9D8B030D-6E8A-4147-A177-3AD203B41FA5}">
                      <a16:colId xmlns="" xmlns:a16="http://schemas.microsoft.com/office/drawing/2014/main" val="2465587490"/>
                    </a:ext>
                  </a:extLst>
                </a:gridCol>
                <a:gridCol w="2033448">
                  <a:extLst>
                    <a:ext uri="{9D8B030D-6E8A-4147-A177-3AD203B41FA5}">
                      <a16:colId xmlns="" xmlns:a16="http://schemas.microsoft.com/office/drawing/2014/main" val="615334823"/>
                    </a:ext>
                  </a:extLst>
                </a:gridCol>
              </a:tblGrid>
              <a:tr h="239377">
                <a:tc>
                  <a:txBody>
                    <a:bodyPr/>
                    <a:lstStyle/>
                    <a:p>
                      <a:pPr algn="ctr"/>
                      <a:r>
                        <a:rPr lang="it-IT" sz="1100" b="1" i="1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MIGLIORATI</a:t>
                      </a:r>
                      <a:endParaRPr lang="it-IT" sz="1100" b="1" i="1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100" b="1" i="1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RIMASTI INVARIATI</a:t>
                      </a:r>
                      <a:endParaRPr lang="it-IT" sz="1100" b="1" i="1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100" b="1" i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PEGGIORATI</a:t>
                      </a:r>
                    </a:p>
                  </a:txBody>
                  <a:tcPr marL="68580" marR="68580" marT="34290" marB="3429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379880647"/>
                  </a:ext>
                </a:extLst>
              </a:tr>
            </a:tbl>
          </a:graphicData>
        </a:graphic>
      </p:graphicFrame>
      <p:sp>
        <p:nvSpPr>
          <p:cNvPr id="7" name="Rettangolo 6">
            <a:extLst>
              <a:ext uri="{FF2B5EF4-FFF2-40B4-BE49-F238E27FC236}">
                <a16:creationId xmlns="" xmlns:a16="http://schemas.microsoft.com/office/drawing/2014/main" id="{07224E4B-74E8-44AD-A3F1-50BB00AC4F26}"/>
              </a:ext>
            </a:extLst>
          </p:cNvPr>
          <p:cNvSpPr/>
          <p:nvPr/>
        </p:nvSpPr>
        <p:spPr bwMode="auto">
          <a:xfrm>
            <a:off x="147058" y="2266014"/>
            <a:ext cx="1752983" cy="2186110"/>
          </a:xfrm>
          <a:prstGeom prst="rect">
            <a:avLst/>
          </a:prstGeom>
          <a:noFill/>
          <a:ln w="28575" cap="flat" cmpd="sng" algn="ctr">
            <a:solidFill>
              <a:srgbClr val="008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</a:bodyPr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it-IT" sz="1400">
              <a:latin typeface="Arial" charset="0"/>
            </a:endParaRPr>
          </a:p>
        </p:txBody>
      </p:sp>
      <p:sp>
        <p:nvSpPr>
          <p:cNvPr id="8" name="Rettangolo 7">
            <a:extLst>
              <a:ext uri="{FF2B5EF4-FFF2-40B4-BE49-F238E27FC236}">
                <a16:creationId xmlns="" xmlns:a16="http://schemas.microsoft.com/office/drawing/2014/main" id="{CBCDE5D7-0265-40D3-AAD0-422D55A1B4B9}"/>
              </a:ext>
            </a:extLst>
          </p:cNvPr>
          <p:cNvSpPr/>
          <p:nvPr/>
        </p:nvSpPr>
        <p:spPr bwMode="auto">
          <a:xfrm>
            <a:off x="1944122" y="2266009"/>
            <a:ext cx="1695252" cy="2186110"/>
          </a:xfrm>
          <a:prstGeom prst="rect">
            <a:avLst/>
          </a:prstGeom>
          <a:noFill/>
          <a:ln w="28575" cap="flat" cmpd="sng" algn="ctr">
            <a:solidFill>
              <a:schemeClr val="bg1">
                <a:lumMod val="6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</a:bodyPr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it-IT" sz="1400">
              <a:latin typeface="Arial" charset="0"/>
            </a:endParaRPr>
          </a:p>
        </p:txBody>
      </p:sp>
      <p:sp>
        <p:nvSpPr>
          <p:cNvPr id="9" name="Rettangolo 8">
            <a:extLst>
              <a:ext uri="{FF2B5EF4-FFF2-40B4-BE49-F238E27FC236}">
                <a16:creationId xmlns="" xmlns:a16="http://schemas.microsoft.com/office/drawing/2014/main" id="{7B98E53B-DC1D-4860-993F-91715195B6EE}"/>
              </a:ext>
            </a:extLst>
          </p:cNvPr>
          <p:cNvSpPr/>
          <p:nvPr/>
        </p:nvSpPr>
        <p:spPr bwMode="auto">
          <a:xfrm>
            <a:off x="3676906" y="2266014"/>
            <a:ext cx="1727477" cy="2186110"/>
          </a:xfrm>
          <a:prstGeom prst="rect">
            <a:avLst/>
          </a:prstGeom>
          <a:noFill/>
          <a:ln w="2857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</a:bodyPr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it-IT" sz="1400">
              <a:latin typeface="Arial" charset="0"/>
            </a:endParaRPr>
          </a:p>
        </p:txBody>
      </p:sp>
      <p:sp>
        <p:nvSpPr>
          <p:cNvPr id="10" name="Rettangolo 93">
            <a:extLst>
              <a:ext uri="{FF2B5EF4-FFF2-40B4-BE49-F238E27FC236}">
                <a16:creationId xmlns="" xmlns:a16="http://schemas.microsoft.com/office/drawing/2014/main" id="{9EA5CDE6-6E3E-4FF7-B349-EEAFB3A364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222" y="4731990"/>
            <a:ext cx="6318703" cy="193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square" lIns="54000" tIns="35100" rIns="54000" bIns="35100">
            <a:spAutoFit/>
          </a:bodyPr>
          <a:lstStyle/>
          <a:p>
            <a:pPr>
              <a:spcBef>
                <a:spcPts val="450"/>
              </a:spcBef>
            </a:pPr>
            <a:r>
              <a:rPr lang="it-IT" sz="800" b="1">
                <a:latin typeface="Century Gothic" panose="020B0502020202020204" pitchFamily="34" charset="0"/>
              </a:rPr>
              <a:t>Base campione:</a:t>
            </a:r>
            <a:r>
              <a:rPr lang="it-IT" sz="800">
                <a:latin typeface="Century Gothic" panose="020B0502020202020204" pitchFamily="34" charset="0"/>
              </a:rPr>
              <a:t> 4000 casi. I dati sono riportati all’universo</a:t>
            </a:r>
            <a:endParaRPr lang="it-IT" sz="800" i="1">
              <a:latin typeface="Century Gothic" panose="020B0502020202020204" pitchFamily="34" charset="0"/>
            </a:endParaRPr>
          </a:p>
        </p:txBody>
      </p:sp>
      <p:sp>
        <p:nvSpPr>
          <p:cNvPr id="2" name="Rettangolo 1">
            <a:extLst>
              <a:ext uri="{FF2B5EF4-FFF2-40B4-BE49-F238E27FC236}">
                <a16:creationId xmlns="" xmlns:a16="http://schemas.microsoft.com/office/drawing/2014/main" id="{D2140E75-3C93-4D0F-831A-A6239F1F961C}"/>
              </a:ext>
            </a:extLst>
          </p:cNvPr>
          <p:cNvSpPr/>
          <p:nvPr/>
        </p:nvSpPr>
        <p:spPr bwMode="auto">
          <a:xfrm>
            <a:off x="256508" y="1936759"/>
            <a:ext cx="216000" cy="216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</a:bodyPr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it-IT" sz="1400">
              <a:latin typeface="Arial" charset="0"/>
            </a:endParaRPr>
          </a:p>
        </p:txBody>
      </p:sp>
      <p:sp>
        <p:nvSpPr>
          <p:cNvPr id="11" name="CasellaDiTesto 10">
            <a:extLst>
              <a:ext uri="{FF2B5EF4-FFF2-40B4-BE49-F238E27FC236}">
                <a16:creationId xmlns="" xmlns:a16="http://schemas.microsoft.com/office/drawing/2014/main" id="{89264EA6-C14D-4D58-8AE6-3841667E6BFD}"/>
              </a:ext>
            </a:extLst>
          </p:cNvPr>
          <p:cNvSpPr txBox="1"/>
          <p:nvPr/>
        </p:nvSpPr>
        <p:spPr>
          <a:xfrm>
            <a:off x="518334" y="1917801"/>
            <a:ext cx="580230" cy="25391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it-IT" sz="1200">
                <a:latin typeface="Century Gothic" panose="020B0502020202020204" pitchFamily="34" charset="0"/>
              </a:rPr>
              <a:t>2018</a:t>
            </a:r>
          </a:p>
        </p:txBody>
      </p:sp>
      <p:sp>
        <p:nvSpPr>
          <p:cNvPr id="12" name="Rettangolo 11">
            <a:extLst>
              <a:ext uri="{FF2B5EF4-FFF2-40B4-BE49-F238E27FC236}">
                <a16:creationId xmlns="" xmlns:a16="http://schemas.microsoft.com/office/drawing/2014/main" id="{1D787E02-74EC-4B1E-A2D6-80FF92138118}"/>
              </a:ext>
            </a:extLst>
          </p:cNvPr>
          <p:cNvSpPr/>
          <p:nvPr/>
        </p:nvSpPr>
        <p:spPr bwMode="auto">
          <a:xfrm>
            <a:off x="1571735" y="1936759"/>
            <a:ext cx="216000" cy="216000"/>
          </a:xfrm>
          <a:prstGeom prst="rect">
            <a:avLst/>
          </a:prstGeom>
          <a:solidFill>
            <a:srgbClr val="A6A6A6"/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</a:bodyPr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it-IT" sz="1400">
              <a:latin typeface="Arial" charset="0"/>
            </a:endParaRPr>
          </a:p>
        </p:txBody>
      </p:sp>
      <p:sp>
        <p:nvSpPr>
          <p:cNvPr id="13" name="CasellaDiTesto 12">
            <a:extLst>
              <a:ext uri="{FF2B5EF4-FFF2-40B4-BE49-F238E27FC236}">
                <a16:creationId xmlns="" xmlns:a16="http://schemas.microsoft.com/office/drawing/2014/main" id="{8A9014A2-AAE0-4221-82E9-F272F2D478D7}"/>
              </a:ext>
            </a:extLst>
          </p:cNvPr>
          <p:cNvSpPr txBox="1"/>
          <p:nvPr/>
        </p:nvSpPr>
        <p:spPr>
          <a:xfrm>
            <a:off x="1779761" y="1917801"/>
            <a:ext cx="580230" cy="25391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it-IT" sz="1200">
                <a:latin typeface="Century Gothic" panose="020B0502020202020204" pitchFamily="34" charset="0"/>
              </a:rPr>
              <a:t>2019</a:t>
            </a:r>
          </a:p>
        </p:txBody>
      </p:sp>
      <p:sp>
        <p:nvSpPr>
          <p:cNvPr id="14" name="Rettangolo 13">
            <a:extLst>
              <a:ext uri="{FF2B5EF4-FFF2-40B4-BE49-F238E27FC236}">
                <a16:creationId xmlns="" xmlns:a16="http://schemas.microsoft.com/office/drawing/2014/main" id="{67B64498-E3B0-4DA1-B39F-DA45538AE370}"/>
              </a:ext>
            </a:extLst>
          </p:cNvPr>
          <p:cNvSpPr/>
          <p:nvPr/>
        </p:nvSpPr>
        <p:spPr bwMode="auto">
          <a:xfrm>
            <a:off x="2825189" y="1936759"/>
            <a:ext cx="216000" cy="216000"/>
          </a:xfrm>
          <a:prstGeom prst="rect">
            <a:avLst/>
          </a:prstGeom>
          <a:solidFill>
            <a:srgbClr val="A9D18E"/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</a:bodyPr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it-IT" sz="1400">
              <a:latin typeface="Arial" charset="0"/>
            </a:endParaRPr>
          </a:p>
        </p:txBody>
      </p:sp>
      <p:sp>
        <p:nvSpPr>
          <p:cNvPr id="15" name="CasellaDiTesto 14">
            <a:extLst>
              <a:ext uri="{FF2B5EF4-FFF2-40B4-BE49-F238E27FC236}">
                <a16:creationId xmlns="" xmlns:a16="http://schemas.microsoft.com/office/drawing/2014/main" id="{51D2DCD8-BEF3-4E1C-AE3D-B84F9D22FA84}"/>
              </a:ext>
            </a:extLst>
          </p:cNvPr>
          <p:cNvSpPr txBox="1"/>
          <p:nvPr/>
        </p:nvSpPr>
        <p:spPr>
          <a:xfrm>
            <a:off x="3000282" y="1917801"/>
            <a:ext cx="580230" cy="25391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it-IT" sz="1200">
                <a:latin typeface="Century Gothic" panose="020B0502020202020204" pitchFamily="34" charset="0"/>
              </a:rPr>
              <a:t>2020</a:t>
            </a:r>
          </a:p>
        </p:txBody>
      </p:sp>
      <p:sp>
        <p:nvSpPr>
          <p:cNvPr id="16" name="Rettangolo 15">
            <a:extLst>
              <a:ext uri="{FF2B5EF4-FFF2-40B4-BE49-F238E27FC236}">
                <a16:creationId xmlns="" xmlns:a16="http://schemas.microsoft.com/office/drawing/2014/main" id="{70FB2312-7E77-458D-ABA0-4B6D7AEA083E}"/>
              </a:ext>
            </a:extLst>
          </p:cNvPr>
          <p:cNvSpPr/>
          <p:nvPr/>
        </p:nvSpPr>
        <p:spPr bwMode="auto">
          <a:xfrm>
            <a:off x="4260537" y="1936759"/>
            <a:ext cx="216000" cy="216000"/>
          </a:xfrm>
          <a:prstGeom prst="rect">
            <a:avLst/>
          </a:prstGeom>
          <a:solidFill>
            <a:srgbClr val="FFC000"/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</a:bodyPr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it-IT" sz="1400">
              <a:latin typeface="Arial" charset="0"/>
            </a:endParaRPr>
          </a:p>
        </p:txBody>
      </p:sp>
      <p:sp>
        <p:nvSpPr>
          <p:cNvPr id="17" name="CasellaDiTesto 16">
            <a:extLst>
              <a:ext uri="{FF2B5EF4-FFF2-40B4-BE49-F238E27FC236}">
                <a16:creationId xmlns="" xmlns:a16="http://schemas.microsoft.com/office/drawing/2014/main" id="{AD32658F-4DAE-433E-9527-D50C752D63C6}"/>
              </a:ext>
            </a:extLst>
          </p:cNvPr>
          <p:cNvSpPr txBox="1"/>
          <p:nvPr/>
        </p:nvSpPr>
        <p:spPr>
          <a:xfrm>
            <a:off x="4477698" y="1917801"/>
            <a:ext cx="580230" cy="25391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it-IT" sz="1200">
                <a:latin typeface="Century Gothic" panose="020B0502020202020204" pitchFamily="34" charset="0"/>
              </a:rPr>
              <a:t>2021</a:t>
            </a:r>
          </a:p>
        </p:txBody>
      </p:sp>
      <p:sp>
        <p:nvSpPr>
          <p:cNvPr id="18" name="Rettangolo 17">
            <a:extLst>
              <a:ext uri="{FF2B5EF4-FFF2-40B4-BE49-F238E27FC236}">
                <a16:creationId xmlns="" xmlns:a16="http://schemas.microsoft.com/office/drawing/2014/main" id="{6C33A54B-9A4F-4AD6-8AC5-166915B4CF0A}"/>
              </a:ext>
            </a:extLst>
          </p:cNvPr>
          <p:cNvSpPr/>
          <p:nvPr/>
        </p:nvSpPr>
        <p:spPr bwMode="auto">
          <a:xfrm>
            <a:off x="151369" y="1876277"/>
            <a:ext cx="5284196" cy="341486"/>
          </a:xfrm>
          <a:prstGeom prst="rect">
            <a:avLst/>
          </a:prstGeom>
          <a:noFill/>
          <a:ln w="28575" cap="flat" cmpd="sng" algn="ctr">
            <a:solidFill>
              <a:schemeClr val="accent3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</a:bodyPr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it-IT" sz="1400">
              <a:latin typeface="Arial" charset="0"/>
            </a:endParaRPr>
          </a:p>
        </p:txBody>
      </p:sp>
      <p:sp>
        <p:nvSpPr>
          <p:cNvPr id="69" name="Rettangolo 68">
            <a:extLst>
              <a:ext uri="{FF2B5EF4-FFF2-40B4-BE49-F238E27FC236}">
                <a16:creationId xmlns="" xmlns:a16="http://schemas.microsoft.com/office/drawing/2014/main" id="{0965ADF0-ADA2-427C-A422-C56DD490C4D8}"/>
              </a:ext>
            </a:extLst>
          </p:cNvPr>
          <p:cNvSpPr/>
          <p:nvPr/>
        </p:nvSpPr>
        <p:spPr bwMode="auto">
          <a:xfrm>
            <a:off x="5510168" y="1764945"/>
            <a:ext cx="1727842" cy="336255"/>
          </a:xfrm>
          <a:prstGeom prst="rect">
            <a:avLst/>
          </a:prstGeom>
          <a:solidFill>
            <a:schemeClr val="accent5"/>
          </a:solidFill>
          <a:ln w="12700" cap="flat" cmpd="sng" algn="ctr">
            <a:solidFill>
              <a:srgbClr val="DAEDE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</a:pPr>
            <a:endParaRPr lang="it-IT" sz="300" b="1" dirty="0" smtClean="0">
              <a:latin typeface="Century Gothic" panose="020B0502020202020204" pitchFamily="34" charset="0"/>
            </a:endParaRPr>
          </a:p>
          <a:p>
            <a:pPr algn="ctr" defTabSz="685800" fontAlgn="base">
              <a:spcBef>
                <a:spcPct val="0"/>
              </a:spcBef>
              <a:spcAft>
                <a:spcPct val="0"/>
              </a:spcAft>
            </a:pPr>
            <a:r>
              <a:rPr lang="it-IT" sz="900" b="1" dirty="0" smtClean="0">
                <a:latin typeface="Century Gothic" panose="020B0502020202020204" pitchFamily="34" charset="0"/>
              </a:rPr>
              <a:t>Sud </a:t>
            </a:r>
            <a:r>
              <a:rPr lang="it-IT" sz="900" b="1" dirty="0">
                <a:latin typeface="Century Gothic" panose="020B0502020202020204" pitchFamily="34" charset="0"/>
              </a:rPr>
              <a:t>e Isole </a:t>
            </a:r>
          </a:p>
        </p:txBody>
      </p:sp>
      <p:sp>
        <p:nvSpPr>
          <p:cNvPr id="70" name="Rettangolo 69">
            <a:extLst>
              <a:ext uri="{FF2B5EF4-FFF2-40B4-BE49-F238E27FC236}">
                <a16:creationId xmlns="" xmlns:a16="http://schemas.microsoft.com/office/drawing/2014/main" id="{70E12E96-820E-47BE-ABBF-52A09BB9CAAC}"/>
              </a:ext>
            </a:extLst>
          </p:cNvPr>
          <p:cNvSpPr/>
          <p:nvPr/>
        </p:nvSpPr>
        <p:spPr bwMode="auto">
          <a:xfrm>
            <a:off x="7295933" y="1767848"/>
            <a:ext cx="1710884" cy="340331"/>
          </a:xfrm>
          <a:prstGeom prst="rect">
            <a:avLst/>
          </a:prstGeom>
          <a:solidFill>
            <a:schemeClr val="accent1">
              <a:lumMod val="50000"/>
            </a:schemeClr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</a:pPr>
            <a:r>
              <a:rPr lang="it-IT" sz="9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Città con </a:t>
            </a:r>
            <a:r>
              <a:rPr lang="it-IT" sz="900" b="1" dirty="0">
                <a:solidFill>
                  <a:schemeClr val="bg1"/>
                </a:solidFill>
                <a:latin typeface="Century Gothic" panose="020B0502020202020204" pitchFamily="34" charset="0"/>
              </a:rPr>
              <a:t>oltre </a:t>
            </a:r>
            <a:r>
              <a:rPr lang="it-IT" sz="9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250mila </a:t>
            </a:r>
            <a:r>
              <a:rPr lang="it-IT" sz="900" b="1" dirty="0">
                <a:solidFill>
                  <a:schemeClr val="bg1"/>
                </a:solidFill>
                <a:latin typeface="Century Gothic" panose="020B0502020202020204" pitchFamily="34" charset="0"/>
              </a:rPr>
              <a:t>abitanti</a:t>
            </a:r>
          </a:p>
        </p:txBody>
      </p:sp>
      <p:sp>
        <p:nvSpPr>
          <p:cNvPr id="74" name="Rettangolo 73">
            <a:extLst>
              <a:ext uri="{FF2B5EF4-FFF2-40B4-BE49-F238E27FC236}">
                <a16:creationId xmlns="" xmlns:a16="http://schemas.microsoft.com/office/drawing/2014/main" id="{4593F359-FE03-4847-B9B2-10D2A635DA17}"/>
              </a:ext>
            </a:extLst>
          </p:cNvPr>
          <p:cNvSpPr/>
          <p:nvPr/>
        </p:nvSpPr>
        <p:spPr bwMode="auto">
          <a:xfrm>
            <a:off x="5524741" y="2108179"/>
            <a:ext cx="1727477" cy="1152643"/>
          </a:xfrm>
          <a:prstGeom prst="rect">
            <a:avLst/>
          </a:prstGeom>
          <a:noFill/>
          <a:ln w="12700" cap="flat" cmpd="sng" algn="ctr">
            <a:solidFill>
              <a:schemeClr val="accent3">
                <a:lumMod val="6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</a:bodyPr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it-IT" sz="1400">
              <a:latin typeface="Arial" charset="0"/>
            </a:endParaRPr>
          </a:p>
        </p:txBody>
      </p:sp>
      <p:sp>
        <p:nvSpPr>
          <p:cNvPr id="77" name="Rettangolo 76">
            <a:extLst>
              <a:ext uri="{FF2B5EF4-FFF2-40B4-BE49-F238E27FC236}">
                <a16:creationId xmlns="" xmlns:a16="http://schemas.microsoft.com/office/drawing/2014/main" id="{AE148BCA-642D-4342-8162-EEC1B3EF1476}"/>
              </a:ext>
            </a:extLst>
          </p:cNvPr>
          <p:cNvSpPr/>
          <p:nvPr/>
        </p:nvSpPr>
        <p:spPr bwMode="auto">
          <a:xfrm>
            <a:off x="7301932" y="2102114"/>
            <a:ext cx="1727477" cy="1152643"/>
          </a:xfrm>
          <a:prstGeom prst="rect">
            <a:avLst/>
          </a:prstGeom>
          <a:noFill/>
          <a:ln w="12700" cap="flat" cmpd="sng" algn="ctr">
            <a:solidFill>
              <a:schemeClr val="accent3">
                <a:lumMod val="6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</a:bodyPr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it-IT" sz="1400">
              <a:latin typeface="Arial" charset="0"/>
            </a:endParaRPr>
          </a:p>
        </p:txBody>
      </p:sp>
      <p:graphicFrame>
        <p:nvGraphicFramePr>
          <p:cNvPr id="79" name="Tabella 27">
            <a:extLst>
              <a:ext uri="{FF2B5EF4-FFF2-40B4-BE49-F238E27FC236}">
                <a16:creationId xmlns="" xmlns:a16="http://schemas.microsoft.com/office/drawing/2014/main" id="{91EF0E90-4558-48FB-883D-CFCF087BC03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7730048"/>
              </p:ext>
            </p:extLst>
          </p:nvPr>
        </p:nvGraphicFramePr>
        <p:xfrm>
          <a:off x="5549438" y="3077247"/>
          <a:ext cx="1686858" cy="1526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34561">
                  <a:extLst>
                    <a:ext uri="{9D8B030D-6E8A-4147-A177-3AD203B41FA5}">
                      <a16:colId xmlns="" xmlns:a16="http://schemas.microsoft.com/office/drawing/2014/main" val="3243790134"/>
                    </a:ext>
                  </a:extLst>
                </a:gridCol>
                <a:gridCol w="476233">
                  <a:extLst>
                    <a:ext uri="{9D8B030D-6E8A-4147-A177-3AD203B41FA5}">
                      <a16:colId xmlns="" xmlns:a16="http://schemas.microsoft.com/office/drawing/2014/main" val="2465587490"/>
                    </a:ext>
                  </a:extLst>
                </a:gridCol>
                <a:gridCol w="576064">
                  <a:extLst>
                    <a:ext uri="{9D8B030D-6E8A-4147-A177-3AD203B41FA5}">
                      <a16:colId xmlns="" xmlns:a16="http://schemas.microsoft.com/office/drawing/2014/main" val="615334823"/>
                    </a:ext>
                  </a:extLst>
                </a:gridCol>
              </a:tblGrid>
              <a:tr h="152679">
                <a:tc>
                  <a:txBody>
                    <a:bodyPr/>
                    <a:lstStyle/>
                    <a:p>
                      <a:pPr algn="ctr"/>
                      <a:r>
                        <a:rPr lang="it-IT" sz="500" b="1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MIGLIORATI</a:t>
                      </a:r>
                      <a:endParaRPr lang="it-IT" sz="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500" b="1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INVARIATI</a:t>
                      </a:r>
                      <a:endParaRPr lang="it-IT" sz="500" b="1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PEGGIORATI</a:t>
                      </a:r>
                    </a:p>
                  </a:txBody>
                  <a:tcPr marL="68580" marR="68580" marT="34290" marB="3429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379880647"/>
                  </a:ext>
                </a:extLst>
              </a:tr>
            </a:tbl>
          </a:graphicData>
        </a:graphic>
      </p:graphicFrame>
      <p:sp>
        <p:nvSpPr>
          <p:cNvPr id="88" name="CasellaDiTesto 87">
            <a:extLst>
              <a:ext uri="{FF2B5EF4-FFF2-40B4-BE49-F238E27FC236}">
                <a16:creationId xmlns="" xmlns:a16="http://schemas.microsoft.com/office/drawing/2014/main" id="{57048F8B-11AB-44EB-80CD-95B3A6013593}"/>
              </a:ext>
            </a:extLst>
          </p:cNvPr>
          <p:cNvSpPr txBox="1"/>
          <p:nvPr/>
        </p:nvSpPr>
        <p:spPr>
          <a:xfrm>
            <a:off x="129767" y="1648585"/>
            <a:ext cx="1065422" cy="23852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it-IT" sz="1100" i="1" u="sng">
                <a:latin typeface="Century Gothic" panose="020B0502020202020204" pitchFamily="34" charset="0"/>
              </a:rPr>
              <a:t>Serie Storica*</a:t>
            </a:r>
          </a:p>
        </p:txBody>
      </p:sp>
      <p:sp>
        <p:nvSpPr>
          <p:cNvPr id="37" name="CasellaDiTesto 36">
            <a:extLst>
              <a:ext uri="{FF2B5EF4-FFF2-40B4-BE49-F238E27FC236}">
                <a16:creationId xmlns="" xmlns:a16="http://schemas.microsoft.com/office/drawing/2014/main" id="{326CE56F-1B52-4EB2-A6AE-BE56EC124AF6}"/>
              </a:ext>
            </a:extLst>
          </p:cNvPr>
          <p:cNvSpPr txBox="1"/>
          <p:nvPr/>
        </p:nvSpPr>
        <p:spPr>
          <a:xfrm>
            <a:off x="5505962" y="3301306"/>
            <a:ext cx="1200409" cy="207749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it-IT" sz="900" i="1" dirty="0">
                <a:latin typeface="Century Gothic" panose="020B0502020202020204" pitchFamily="34" charset="0"/>
              </a:rPr>
              <a:t>Valori percentuali</a:t>
            </a:r>
          </a:p>
        </p:txBody>
      </p:sp>
      <p:pic>
        <p:nvPicPr>
          <p:cNvPr id="5" name="Immagine 4">
            <a:extLst>
              <a:ext uri="{FF2B5EF4-FFF2-40B4-BE49-F238E27FC236}">
                <a16:creationId xmlns="" xmlns:a16="http://schemas.microsoft.com/office/drawing/2014/main" id="{372A8BE3-37C5-46F0-AE1E-CE257A601D9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767" y="2642817"/>
            <a:ext cx="5241798" cy="1792224"/>
          </a:xfrm>
          <a:prstGeom prst="rect">
            <a:avLst/>
          </a:prstGeom>
        </p:spPr>
      </p:pic>
      <p:sp>
        <p:nvSpPr>
          <p:cNvPr id="38" name="CasellaDiTesto 37">
            <a:extLst>
              <a:ext uri="{FF2B5EF4-FFF2-40B4-BE49-F238E27FC236}">
                <a16:creationId xmlns="" xmlns:a16="http://schemas.microsoft.com/office/drawing/2014/main" id="{23F19789-3018-4CFC-BFE5-7BE30F8F020B}"/>
              </a:ext>
            </a:extLst>
          </p:cNvPr>
          <p:cNvSpPr txBox="1"/>
          <p:nvPr/>
        </p:nvSpPr>
        <p:spPr>
          <a:xfrm>
            <a:off x="2102696" y="1660552"/>
            <a:ext cx="5359820" cy="20774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it-IT" sz="900" i="1" dirty="0">
                <a:latin typeface="Century Gothic" panose="020B0502020202020204" pitchFamily="34" charset="0"/>
              </a:rPr>
              <a:t>* Fonte: Ufficio Studi Confcommercio Imprese per l’Italia</a:t>
            </a:r>
          </a:p>
        </p:txBody>
      </p:sp>
      <p:graphicFrame>
        <p:nvGraphicFramePr>
          <p:cNvPr id="30" name="Grafico 29">
            <a:extLst>
              <a:ext uri="{FF2B5EF4-FFF2-40B4-BE49-F238E27FC236}">
                <a16:creationId xmlns="" xmlns:a16="http://schemas.microsoft.com/office/drawing/2014/main" id="{C94B8FE2-8087-449B-A043-14B9BFDBF95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95187815"/>
              </p:ext>
            </p:extLst>
          </p:nvPr>
        </p:nvGraphicFramePr>
        <p:xfrm>
          <a:off x="5429325" y="2221531"/>
          <a:ext cx="1974537" cy="9443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31" name="Tabella 27">
            <a:extLst>
              <a:ext uri="{FF2B5EF4-FFF2-40B4-BE49-F238E27FC236}">
                <a16:creationId xmlns="" xmlns:a16="http://schemas.microsoft.com/office/drawing/2014/main" id="{482CC787-9DB8-4CBB-A8C1-50DCD04F402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4093018"/>
              </p:ext>
            </p:extLst>
          </p:nvPr>
        </p:nvGraphicFramePr>
        <p:xfrm>
          <a:off x="7335964" y="3053585"/>
          <a:ext cx="1686858" cy="1526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34561">
                  <a:extLst>
                    <a:ext uri="{9D8B030D-6E8A-4147-A177-3AD203B41FA5}">
                      <a16:colId xmlns="" xmlns:a16="http://schemas.microsoft.com/office/drawing/2014/main" val="3243790134"/>
                    </a:ext>
                  </a:extLst>
                </a:gridCol>
                <a:gridCol w="476233">
                  <a:extLst>
                    <a:ext uri="{9D8B030D-6E8A-4147-A177-3AD203B41FA5}">
                      <a16:colId xmlns="" xmlns:a16="http://schemas.microsoft.com/office/drawing/2014/main" val="2465587490"/>
                    </a:ext>
                  </a:extLst>
                </a:gridCol>
                <a:gridCol w="576064">
                  <a:extLst>
                    <a:ext uri="{9D8B030D-6E8A-4147-A177-3AD203B41FA5}">
                      <a16:colId xmlns="" xmlns:a16="http://schemas.microsoft.com/office/drawing/2014/main" val="615334823"/>
                    </a:ext>
                  </a:extLst>
                </a:gridCol>
              </a:tblGrid>
              <a:tr h="152679">
                <a:tc>
                  <a:txBody>
                    <a:bodyPr/>
                    <a:lstStyle/>
                    <a:p>
                      <a:pPr algn="ctr"/>
                      <a:r>
                        <a:rPr lang="it-IT" sz="500" b="1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MIGLIORATI</a:t>
                      </a:r>
                      <a:endParaRPr lang="it-IT" sz="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500" b="1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INVARIATI</a:t>
                      </a:r>
                      <a:endParaRPr lang="it-IT" sz="500" b="1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PEGGIORATI</a:t>
                      </a:r>
                    </a:p>
                  </a:txBody>
                  <a:tcPr marL="68580" marR="68580" marT="34290" marB="3429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379880647"/>
                  </a:ext>
                </a:extLst>
              </a:tr>
            </a:tbl>
          </a:graphicData>
        </a:graphic>
      </p:graphicFrame>
      <p:sp>
        <p:nvSpPr>
          <p:cNvPr id="32" name="CasellaDiTesto 31">
            <a:extLst>
              <a:ext uri="{FF2B5EF4-FFF2-40B4-BE49-F238E27FC236}">
                <a16:creationId xmlns="" xmlns:a16="http://schemas.microsoft.com/office/drawing/2014/main" id="{326CE56F-1B52-4EB2-A6AE-BE56EC124AF6}"/>
              </a:ext>
            </a:extLst>
          </p:cNvPr>
          <p:cNvSpPr txBox="1"/>
          <p:nvPr/>
        </p:nvSpPr>
        <p:spPr>
          <a:xfrm>
            <a:off x="3940439" y="4731990"/>
            <a:ext cx="1200409" cy="207749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it-IT" sz="900" i="1" dirty="0">
                <a:latin typeface="Century Gothic" panose="020B0502020202020204" pitchFamily="34" charset="0"/>
              </a:rPr>
              <a:t>Valori percentuali</a:t>
            </a:r>
          </a:p>
        </p:txBody>
      </p:sp>
      <p:sp>
        <p:nvSpPr>
          <p:cNvPr id="20" name="Segnaposto numero diapositiva 19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pPr/>
              <a:t>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85486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>
            <a:extLst>
              <a:ext uri="{FF2B5EF4-FFF2-40B4-BE49-F238E27FC236}">
                <a16:creationId xmlns="" xmlns:a16="http://schemas.microsoft.com/office/drawing/2014/main" id="{9E97512C-7E0B-4DBC-8AAA-45AECBB2942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94948" y="2734221"/>
            <a:ext cx="2544318" cy="1348740"/>
          </a:xfrm>
          <a:prstGeom prst="rect">
            <a:avLst/>
          </a:prstGeom>
        </p:spPr>
      </p:pic>
      <p:sp>
        <p:nvSpPr>
          <p:cNvPr id="4" name="Titolo 1">
            <a:extLst>
              <a:ext uri="{FF2B5EF4-FFF2-40B4-BE49-F238E27FC236}">
                <a16:creationId xmlns="" xmlns:a16="http://schemas.microsoft.com/office/drawing/2014/main" id="{6BD727A3-C69C-4FBF-92AE-E4B967C8C997}"/>
              </a:ext>
            </a:extLst>
          </p:cNvPr>
          <p:cNvSpPr txBox="1">
            <a:spLocks/>
          </p:cNvSpPr>
          <p:nvPr/>
        </p:nvSpPr>
        <p:spPr>
          <a:xfrm>
            <a:off x="251520" y="186482"/>
            <a:ext cx="8846943" cy="576384"/>
          </a:xfrm>
          <a:prstGeom prst="rect">
            <a:avLst/>
          </a:prstGeom>
        </p:spPr>
        <p:txBody>
          <a:bodyPr wrap="square" lIns="50625" tIns="26325" rIns="50625" bIns="26325">
            <a:spAutoFit/>
          </a:bodyPr>
          <a:lstStyle/>
          <a:p>
            <a:pPr lvl="0">
              <a:defRPr/>
            </a:pPr>
            <a:r>
              <a:rPr lang="it-IT" sz="1700" b="1" dirty="0">
                <a:solidFill>
                  <a:srgbClr val="002060"/>
                </a:solidFill>
                <a:latin typeface="Century Gothic" panose="020B0502020202020204" pitchFamily="34" charset="0"/>
                <a:cs typeface="Arial"/>
              </a:rPr>
              <a:t>Tentativi di usura e racket | </a:t>
            </a:r>
            <a:r>
              <a:rPr lang="it-IT" sz="1700" b="1" dirty="0">
                <a:solidFill>
                  <a:srgbClr val="000000"/>
                </a:solidFill>
                <a:latin typeface="Century Gothic" panose="020B0502020202020204" pitchFamily="34" charset="0"/>
                <a:cs typeface="Arial"/>
              </a:rPr>
              <a:t>L’11% degli imprenditori ha avuto notizia diretta di tentativi di usura o di estorsione nella zona in cui opera.</a:t>
            </a:r>
            <a:endParaRPr lang="it-IT" sz="1700" b="1" strike="sngStrike" dirty="0">
              <a:solidFill>
                <a:srgbClr val="000000"/>
              </a:solidFill>
              <a:latin typeface="Century Gothic" panose="020B0502020202020204" pitchFamily="34" charset="0"/>
              <a:cs typeface="Arial"/>
            </a:endParaRPr>
          </a:p>
        </p:txBody>
      </p:sp>
      <p:sp>
        <p:nvSpPr>
          <p:cNvPr id="29" name="CasellaDiTesto 9">
            <a:extLst>
              <a:ext uri="{FF2B5EF4-FFF2-40B4-BE49-F238E27FC236}">
                <a16:creationId xmlns="" xmlns:a16="http://schemas.microsoft.com/office/drawing/2014/main" id="{22D59386-9C1C-4C92-97AB-34DE83E078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4517" y="1040369"/>
            <a:ext cx="8694966" cy="623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8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8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8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8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8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8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8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8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8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defTabSz="6858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it-IT" sz="1200" b="0" dirty="0">
                <a:solidFill>
                  <a:srgbClr val="00000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Nella sua zona, nel suo quartiere (o nel suo paese) ha sentito parlare o ha avuto notizia di imprenditori, titolari di negozi, di bar o di ristoranti che sono stati avvicinati da persone che hanno proposto loro un prestito al di fuori dei canali ufficiali  o tentativi di estorsione? </a:t>
            </a:r>
            <a:endParaRPr lang="it-IT" sz="1200" b="0" dirty="0">
              <a:solidFill>
                <a:srgbClr val="00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33" name="Rettangolo 93">
            <a:extLst>
              <a:ext uri="{FF2B5EF4-FFF2-40B4-BE49-F238E27FC236}">
                <a16:creationId xmlns="" xmlns:a16="http://schemas.microsoft.com/office/drawing/2014/main" id="{F8BACEBC-E5C3-463C-A0AF-AB48243562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6846" y="4723658"/>
            <a:ext cx="6318703" cy="193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square" lIns="54000" tIns="35100" rIns="54000" bIns="35100">
            <a:spAutoFit/>
          </a:bodyPr>
          <a:lstStyle/>
          <a:p>
            <a:pPr>
              <a:spcBef>
                <a:spcPts val="450"/>
              </a:spcBef>
            </a:pPr>
            <a:r>
              <a:rPr lang="it-IT" sz="800" b="1">
                <a:latin typeface="Century Gothic" panose="020B0502020202020204" pitchFamily="34" charset="0"/>
              </a:rPr>
              <a:t>Base campione:</a:t>
            </a:r>
            <a:r>
              <a:rPr lang="it-IT" sz="800">
                <a:latin typeface="Century Gothic" panose="020B0502020202020204" pitchFamily="34" charset="0"/>
              </a:rPr>
              <a:t> 4000 casi. I dati sono riportati all’universo</a:t>
            </a:r>
            <a:endParaRPr lang="it-IT" sz="800" i="1">
              <a:latin typeface="Century Gothic" panose="020B0502020202020204" pitchFamily="34" charset="0"/>
            </a:endParaRPr>
          </a:p>
        </p:txBody>
      </p:sp>
      <p:sp>
        <p:nvSpPr>
          <p:cNvPr id="35" name="Rettangolo 34">
            <a:extLst>
              <a:ext uri="{FF2B5EF4-FFF2-40B4-BE49-F238E27FC236}">
                <a16:creationId xmlns="" xmlns:a16="http://schemas.microsoft.com/office/drawing/2014/main" id="{D751B6D1-866D-4678-AE12-4AE3521B6F4D}"/>
              </a:ext>
            </a:extLst>
          </p:cNvPr>
          <p:cNvSpPr/>
          <p:nvPr/>
        </p:nvSpPr>
        <p:spPr>
          <a:xfrm>
            <a:off x="246845" y="1678791"/>
            <a:ext cx="2793417" cy="284693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r>
              <a:rPr lang="it-IT" sz="1400" dirty="0">
                <a:latin typeface="Century Gothic" panose="020B0502020202020204" pitchFamily="34" charset="0"/>
              </a:rPr>
              <a:t>NE HA SENTITO PARLARE …</a:t>
            </a:r>
            <a:endParaRPr lang="it-IT" sz="1400" i="1" dirty="0">
              <a:latin typeface="Century Gothic" panose="020B0502020202020204" pitchFamily="34" charset="0"/>
            </a:endParaRPr>
          </a:p>
        </p:txBody>
      </p:sp>
      <p:sp>
        <p:nvSpPr>
          <p:cNvPr id="30" name="CasellaDiTesto 29">
            <a:extLst>
              <a:ext uri="{FF2B5EF4-FFF2-40B4-BE49-F238E27FC236}">
                <a16:creationId xmlns="" xmlns:a16="http://schemas.microsoft.com/office/drawing/2014/main" id="{F37E08AD-A16C-4641-975B-6330148FA039}"/>
              </a:ext>
            </a:extLst>
          </p:cNvPr>
          <p:cNvSpPr txBox="1"/>
          <p:nvPr/>
        </p:nvSpPr>
        <p:spPr>
          <a:xfrm>
            <a:off x="3214896" y="4686764"/>
            <a:ext cx="1599105" cy="238527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it-IT" sz="1100" i="1" dirty="0">
                <a:latin typeface="Century Gothic" panose="020B0502020202020204" pitchFamily="34" charset="0"/>
              </a:rPr>
              <a:t>Valori percentuali</a:t>
            </a:r>
          </a:p>
        </p:txBody>
      </p:sp>
      <p:sp>
        <p:nvSpPr>
          <p:cNvPr id="23" name="CasellaDiTesto 22">
            <a:extLst>
              <a:ext uri="{FF2B5EF4-FFF2-40B4-BE49-F238E27FC236}">
                <a16:creationId xmlns="" xmlns:a16="http://schemas.microsoft.com/office/drawing/2014/main" id="{3B6EEFDA-1C78-4FA0-8488-B89DF0FBD234}"/>
              </a:ext>
            </a:extLst>
          </p:cNvPr>
          <p:cNvSpPr txBox="1"/>
          <p:nvPr/>
        </p:nvSpPr>
        <p:spPr>
          <a:xfrm>
            <a:off x="915561" y="2475879"/>
            <a:ext cx="897962" cy="346249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it-IT" i="1" u="sng">
                <a:latin typeface="Century Gothic" panose="020B0502020202020204" pitchFamily="34" charset="0"/>
              </a:rPr>
              <a:t>15,1%</a:t>
            </a:r>
          </a:p>
        </p:txBody>
      </p:sp>
      <p:graphicFrame>
        <p:nvGraphicFramePr>
          <p:cNvPr id="27" name="Grafico 26">
            <a:extLst>
              <a:ext uri="{FF2B5EF4-FFF2-40B4-BE49-F238E27FC236}">
                <a16:creationId xmlns="" xmlns:a16="http://schemas.microsoft.com/office/drawing/2014/main" id="{C759C563-324E-4CC5-B4DE-0EC2D6E435D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78348586"/>
              </p:ext>
            </p:extLst>
          </p:nvPr>
        </p:nvGraphicFramePr>
        <p:xfrm>
          <a:off x="937539" y="2735337"/>
          <a:ext cx="2543175" cy="13475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8" name="CasellaDiTesto 27">
            <a:extLst>
              <a:ext uri="{FF2B5EF4-FFF2-40B4-BE49-F238E27FC236}">
                <a16:creationId xmlns="" xmlns:a16="http://schemas.microsoft.com/office/drawing/2014/main" id="{303A957D-2B03-475B-838E-ECAA12D74870}"/>
              </a:ext>
            </a:extLst>
          </p:cNvPr>
          <p:cNvSpPr txBox="1"/>
          <p:nvPr/>
        </p:nvSpPr>
        <p:spPr>
          <a:xfrm>
            <a:off x="2283575" y="2489496"/>
            <a:ext cx="796165" cy="346249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it-IT" i="1" u="sng">
                <a:latin typeface="Century Gothic" panose="020B0502020202020204" pitchFamily="34" charset="0"/>
              </a:rPr>
              <a:t>10,0%</a:t>
            </a:r>
          </a:p>
        </p:txBody>
      </p:sp>
      <p:sp>
        <p:nvSpPr>
          <p:cNvPr id="38" name="Rettangolo 37">
            <a:extLst>
              <a:ext uri="{FF2B5EF4-FFF2-40B4-BE49-F238E27FC236}">
                <a16:creationId xmlns="" xmlns:a16="http://schemas.microsoft.com/office/drawing/2014/main" id="{067BEC7A-092C-4FD6-B44F-F36E245C44B7}"/>
              </a:ext>
            </a:extLst>
          </p:cNvPr>
          <p:cNvSpPr/>
          <p:nvPr/>
        </p:nvSpPr>
        <p:spPr bwMode="auto">
          <a:xfrm>
            <a:off x="1066689" y="4381303"/>
            <a:ext cx="216000" cy="216000"/>
          </a:xfrm>
          <a:prstGeom prst="rect">
            <a:avLst/>
          </a:prstGeom>
          <a:solidFill>
            <a:srgbClr val="A6A6A6"/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</a:bodyPr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it-IT" sz="1400">
              <a:latin typeface="Arial" charset="0"/>
            </a:endParaRPr>
          </a:p>
        </p:txBody>
      </p:sp>
      <p:sp>
        <p:nvSpPr>
          <p:cNvPr id="39" name="Rettangolo 38">
            <a:extLst>
              <a:ext uri="{FF2B5EF4-FFF2-40B4-BE49-F238E27FC236}">
                <a16:creationId xmlns="" xmlns:a16="http://schemas.microsoft.com/office/drawing/2014/main" id="{1C112A1A-37E6-40F0-B60A-AB6E5F4ADE3E}"/>
              </a:ext>
            </a:extLst>
          </p:cNvPr>
          <p:cNvSpPr/>
          <p:nvPr/>
        </p:nvSpPr>
        <p:spPr bwMode="auto">
          <a:xfrm>
            <a:off x="2181290" y="4381303"/>
            <a:ext cx="216000" cy="216000"/>
          </a:xfrm>
          <a:prstGeom prst="rect">
            <a:avLst/>
          </a:prstGeom>
          <a:solidFill>
            <a:srgbClr val="C61D1D"/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</a:bodyPr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it-IT" sz="1400">
              <a:latin typeface="Arial" charset="0"/>
            </a:endParaRPr>
          </a:p>
        </p:txBody>
      </p:sp>
      <p:sp>
        <p:nvSpPr>
          <p:cNvPr id="40" name="Rettangolo 39">
            <a:extLst>
              <a:ext uri="{FF2B5EF4-FFF2-40B4-BE49-F238E27FC236}">
                <a16:creationId xmlns="" xmlns:a16="http://schemas.microsoft.com/office/drawing/2014/main" id="{47C4A5D8-623F-4872-A5AB-8D7E9B3A619E}"/>
              </a:ext>
            </a:extLst>
          </p:cNvPr>
          <p:cNvSpPr/>
          <p:nvPr/>
        </p:nvSpPr>
        <p:spPr bwMode="auto">
          <a:xfrm>
            <a:off x="978890" y="4301186"/>
            <a:ext cx="1847192" cy="385578"/>
          </a:xfrm>
          <a:prstGeom prst="rect">
            <a:avLst/>
          </a:prstGeom>
          <a:noFill/>
          <a:ln w="28575" cap="flat" cmpd="sng" algn="ctr">
            <a:solidFill>
              <a:schemeClr val="bg1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</a:bodyPr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it-IT" sz="1400">
              <a:latin typeface="Arial" charset="0"/>
            </a:endParaRPr>
          </a:p>
        </p:txBody>
      </p:sp>
      <p:sp>
        <p:nvSpPr>
          <p:cNvPr id="41" name="CasellaDiTesto 40">
            <a:extLst>
              <a:ext uri="{FF2B5EF4-FFF2-40B4-BE49-F238E27FC236}">
                <a16:creationId xmlns="" xmlns:a16="http://schemas.microsoft.com/office/drawing/2014/main" id="{BF437569-C56F-4AE7-8EB5-D726158D3EA0}"/>
              </a:ext>
            </a:extLst>
          </p:cNvPr>
          <p:cNvSpPr txBox="1"/>
          <p:nvPr/>
        </p:nvSpPr>
        <p:spPr>
          <a:xfrm>
            <a:off x="1282689" y="4373886"/>
            <a:ext cx="1015790" cy="238527"/>
          </a:xfrm>
          <a:prstGeom prst="rect">
            <a:avLst/>
          </a:prstGeom>
          <a:noFill/>
          <a:ln>
            <a:noFill/>
          </a:ln>
        </p:spPr>
        <p:txBody>
          <a:bodyPr wrap="square" lIns="68580" tIns="34290" rIns="68580" bIns="34290">
            <a:spAutoFit/>
          </a:bodyPr>
          <a:lstStyle/>
          <a:p>
            <a:r>
              <a:rPr lang="it-IT" sz="1100" i="1">
                <a:latin typeface="Century Gothic" panose="020B0502020202020204" pitchFamily="34" charset="0"/>
              </a:rPr>
              <a:t>NO</a:t>
            </a:r>
          </a:p>
        </p:txBody>
      </p:sp>
      <p:sp>
        <p:nvSpPr>
          <p:cNvPr id="42" name="CasellaDiTesto 41">
            <a:extLst>
              <a:ext uri="{FF2B5EF4-FFF2-40B4-BE49-F238E27FC236}">
                <a16:creationId xmlns="" xmlns:a16="http://schemas.microsoft.com/office/drawing/2014/main" id="{131B47E7-AEA0-478A-9676-5267362449AB}"/>
              </a:ext>
            </a:extLst>
          </p:cNvPr>
          <p:cNvSpPr txBox="1"/>
          <p:nvPr/>
        </p:nvSpPr>
        <p:spPr>
          <a:xfrm>
            <a:off x="2418913" y="4368810"/>
            <a:ext cx="887966" cy="238527"/>
          </a:xfrm>
          <a:prstGeom prst="rect">
            <a:avLst/>
          </a:prstGeom>
          <a:noFill/>
          <a:ln>
            <a:noFill/>
          </a:ln>
        </p:spPr>
        <p:txBody>
          <a:bodyPr wrap="square" lIns="68580" tIns="34290" rIns="68580" bIns="34290">
            <a:spAutoFit/>
          </a:bodyPr>
          <a:lstStyle/>
          <a:p>
            <a:r>
              <a:rPr lang="it-IT" sz="1100" i="1">
                <a:latin typeface="Century Gothic" panose="020B0502020202020204" pitchFamily="34" charset="0"/>
              </a:rPr>
              <a:t>SÌ</a:t>
            </a:r>
          </a:p>
        </p:txBody>
      </p:sp>
      <p:graphicFrame>
        <p:nvGraphicFramePr>
          <p:cNvPr id="43" name="Grafico 42">
            <a:extLst>
              <a:ext uri="{FF2B5EF4-FFF2-40B4-BE49-F238E27FC236}">
                <a16:creationId xmlns="" xmlns:a16="http://schemas.microsoft.com/office/drawing/2014/main" id="{C759C563-324E-4CC5-B4DE-0EC2D6E435D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25195230"/>
              </p:ext>
            </p:extLst>
          </p:nvPr>
        </p:nvGraphicFramePr>
        <p:xfrm>
          <a:off x="2433229" y="2703421"/>
          <a:ext cx="2380772" cy="13109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45" name="CasellaDiTesto 44">
            <a:extLst>
              <a:ext uri="{FF2B5EF4-FFF2-40B4-BE49-F238E27FC236}">
                <a16:creationId xmlns="" xmlns:a16="http://schemas.microsoft.com/office/drawing/2014/main" id="{9BBBFC3E-B0FE-48FC-8597-7C4B5F563DCC}"/>
              </a:ext>
            </a:extLst>
          </p:cNvPr>
          <p:cNvSpPr txBox="1"/>
          <p:nvPr/>
        </p:nvSpPr>
        <p:spPr>
          <a:xfrm>
            <a:off x="3726845" y="2489496"/>
            <a:ext cx="796165" cy="346249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it-IT" i="1" u="sng" dirty="0">
                <a:latin typeface="Century Gothic" panose="020B0502020202020204" pitchFamily="34" charset="0"/>
              </a:rPr>
              <a:t>11,0%</a:t>
            </a:r>
          </a:p>
        </p:txBody>
      </p:sp>
      <p:sp>
        <p:nvSpPr>
          <p:cNvPr id="47" name="CasellaDiTesto 46">
            <a:extLst>
              <a:ext uri="{FF2B5EF4-FFF2-40B4-BE49-F238E27FC236}">
                <a16:creationId xmlns="" xmlns:a16="http://schemas.microsoft.com/office/drawing/2014/main" id="{F88372DB-8B43-446A-8E15-61D0CA95319F}"/>
              </a:ext>
            </a:extLst>
          </p:cNvPr>
          <p:cNvSpPr txBox="1"/>
          <p:nvPr/>
        </p:nvSpPr>
        <p:spPr>
          <a:xfrm>
            <a:off x="407421" y="3508873"/>
            <a:ext cx="785104" cy="253916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it-IT" sz="1200" i="1">
                <a:latin typeface="Century Gothic" panose="020B0502020202020204" pitchFamily="34" charset="0"/>
              </a:rPr>
              <a:t>84,9%</a:t>
            </a:r>
          </a:p>
        </p:txBody>
      </p:sp>
      <p:sp>
        <p:nvSpPr>
          <p:cNvPr id="48" name="CasellaDiTesto 47">
            <a:extLst>
              <a:ext uri="{FF2B5EF4-FFF2-40B4-BE49-F238E27FC236}">
                <a16:creationId xmlns="" xmlns:a16="http://schemas.microsoft.com/office/drawing/2014/main" id="{8B7C7C17-6B1F-478D-9D63-F63243FF9799}"/>
              </a:ext>
            </a:extLst>
          </p:cNvPr>
          <p:cNvSpPr txBox="1"/>
          <p:nvPr/>
        </p:nvSpPr>
        <p:spPr>
          <a:xfrm>
            <a:off x="1874535" y="3508873"/>
            <a:ext cx="696101" cy="253916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it-IT" sz="1200" i="1">
                <a:latin typeface="Century Gothic" panose="020B0502020202020204" pitchFamily="34" charset="0"/>
              </a:rPr>
              <a:t>90,0%</a:t>
            </a:r>
          </a:p>
        </p:txBody>
      </p:sp>
      <p:sp>
        <p:nvSpPr>
          <p:cNvPr id="49" name="CasellaDiTesto 48">
            <a:extLst>
              <a:ext uri="{FF2B5EF4-FFF2-40B4-BE49-F238E27FC236}">
                <a16:creationId xmlns="" xmlns:a16="http://schemas.microsoft.com/office/drawing/2014/main" id="{DD7DBD60-F641-4902-8A5F-14E66B7DE2C6}"/>
              </a:ext>
            </a:extLst>
          </p:cNvPr>
          <p:cNvSpPr txBox="1"/>
          <p:nvPr/>
        </p:nvSpPr>
        <p:spPr>
          <a:xfrm>
            <a:off x="3259249" y="3508873"/>
            <a:ext cx="696101" cy="253916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it-IT" sz="1200" i="1">
                <a:latin typeface="Century Gothic" panose="020B0502020202020204" pitchFamily="34" charset="0"/>
              </a:rPr>
              <a:t>89,0%</a:t>
            </a:r>
          </a:p>
        </p:txBody>
      </p:sp>
      <p:sp>
        <p:nvSpPr>
          <p:cNvPr id="37" name="CasellaDiTesto 36">
            <a:extLst>
              <a:ext uri="{FF2B5EF4-FFF2-40B4-BE49-F238E27FC236}">
                <a16:creationId xmlns="" xmlns:a16="http://schemas.microsoft.com/office/drawing/2014/main" id="{BC70FCE7-4A84-4143-A74E-C5544677F6F3}"/>
              </a:ext>
            </a:extLst>
          </p:cNvPr>
          <p:cNvSpPr txBox="1"/>
          <p:nvPr/>
        </p:nvSpPr>
        <p:spPr>
          <a:xfrm>
            <a:off x="4854148" y="2475879"/>
            <a:ext cx="3930741" cy="407804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it-IT" sz="1100" i="1" u="sng" dirty="0">
                <a:latin typeface="Century Gothic" panose="020B0502020202020204" pitchFamily="34" charset="0"/>
              </a:rPr>
              <a:t>Serie Storica di coloro che ne hanno sentito parlare direttamente* </a:t>
            </a:r>
          </a:p>
        </p:txBody>
      </p:sp>
      <p:sp>
        <p:nvSpPr>
          <p:cNvPr id="32" name="CasellaDiTesto 31">
            <a:extLst>
              <a:ext uri="{FF2B5EF4-FFF2-40B4-BE49-F238E27FC236}">
                <a16:creationId xmlns="" xmlns:a16="http://schemas.microsoft.com/office/drawing/2014/main" id="{8BDDA4AD-082B-4FFC-93DD-BA3D584039B4}"/>
              </a:ext>
            </a:extLst>
          </p:cNvPr>
          <p:cNvSpPr txBox="1"/>
          <p:nvPr/>
        </p:nvSpPr>
        <p:spPr>
          <a:xfrm>
            <a:off x="4936425" y="4197311"/>
            <a:ext cx="3368953" cy="20774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it-IT" sz="900" i="1" dirty="0">
                <a:latin typeface="Century Gothic" panose="020B0502020202020204" pitchFamily="34" charset="0"/>
              </a:rPr>
              <a:t>* Fonte: Ufficio Studi Confcommercio Imprese per l’Italia</a:t>
            </a:r>
          </a:p>
        </p:txBody>
      </p:sp>
      <p:pic>
        <p:nvPicPr>
          <p:cNvPr id="6" name="Immagine 5">
            <a:extLst>
              <a:ext uri="{FF2B5EF4-FFF2-40B4-BE49-F238E27FC236}">
                <a16:creationId xmlns="" xmlns:a16="http://schemas.microsoft.com/office/drawing/2014/main" id="{68D3999B-0B1F-411E-844E-B5404AF10A7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36425" y="2888822"/>
            <a:ext cx="3766185" cy="1283589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  <p:sp>
        <p:nvSpPr>
          <p:cNvPr id="34" name="Rettangolo 33">
            <a:extLst>
              <a:ext uri="{FF2B5EF4-FFF2-40B4-BE49-F238E27FC236}">
                <a16:creationId xmlns="" xmlns:a16="http://schemas.microsoft.com/office/drawing/2014/main" id="{662007AF-5FBF-4D37-BF06-4EDF553C845B}"/>
              </a:ext>
            </a:extLst>
          </p:cNvPr>
          <p:cNvSpPr/>
          <p:nvPr/>
        </p:nvSpPr>
        <p:spPr>
          <a:xfrm>
            <a:off x="204717" y="2132772"/>
            <a:ext cx="1331583" cy="484748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it-IT" sz="900" dirty="0">
                <a:latin typeface="Century Gothic" panose="020B0502020202020204" pitchFamily="34" charset="0"/>
              </a:rPr>
              <a:t>Attraverso la stampa </a:t>
            </a:r>
          </a:p>
          <a:p>
            <a:pPr algn="ctr"/>
            <a:r>
              <a:rPr lang="it-IT" sz="900" dirty="0">
                <a:latin typeface="Century Gothic" panose="020B0502020202020204" pitchFamily="34" charset="0"/>
              </a:rPr>
              <a:t>(i giornali, la TV, la radio)</a:t>
            </a:r>
            <a:endParaRPr lang="it-IT" sz="900" i="1" dirty="0">
              <a:latin typeface="Century Gothic" panose="020B0502020202020204" pitchFamily="34" charset="0"/>
            </a:endParaRPr>
          </a:p>
        </p:txBody>
      </p:sp>
      <p:sp>
        <p:nvSpPr>
          <p:cNvPr id="46" name="Rettangolo 45">
            <a:extLst>
              <a:ext uri="{FF2B5EF4-FFF2-40B4-BE49-F238E27FC236}">
                <a16:creationId xmlns="" xmlns:a16="http://schemas.microsoft.com/office/drawing/2014/main" id="{7838A575-1FDF-4AB9-AA0E-C834827EFFBB}"/>
              </a:ext>
            </a:extLst>
          </p:cNvPr>
          <p:cNvSpPr/>
          <p:nvPr/>
        </p:nvSpPr>
        <p:spPr>
          <a:xfrm>
            <a:off x="1781798" y="2136505"/>
            <a:ext cx="1061589" cy="346249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it-IT" sz="900" dirty="0">
                <a:latin typeface="Century Gothic" panose="020B0502020202020204" pitchFamily="34" charset="0"/>
              </a:rPr>
              <a:t>Attraverso i social network</a:t>
            </a:r>
            <a:endParaRPr lang="it-IT" sz="900" i="1" dirty="0">
              <a:latin typeface="Century Gothic" panose="020B0502020202020204" pitchFamily="34" charset="0"/>
            </a:endParaRPr>
          </a:p>
        </p:txBody>
      </p:sp>
      <p:sp>
        <p:nvSpPr>
          <p:cNvPr id="50" name="Rettangolo 49">
            <a:extLst>
              <a:ext uri="{FF2B5EF4-FFF2-40B4-BE49-F238E27FC236}">
                <a16:creationId xmlns="" xmlns:a16="http://schemas.microsoft.com/office/drawing/2014/main" id="{16A79B7E-69D0-4251-9DA9-314600D5E1BF}"/>
              </a:ext>
            </a:extLst>
          </p:cNvPr>
          <p:cNvSpPr/>
          <p:nvPr/>
        </p:nvSpPr>
        <p:spPr>
          <a:xfrm>
            <a:off x="3267965" y="2157442"/>
            <a:ext cx="1016876" cy="346249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it-IT" sz="900">
                <a:latin typeface="Century Gothic" panose="020B0502020202020204" pitchFamily="34" charset="0"/>
              </a:rPr>
              <a:t>Mi è stato raccontato</a:t>
            </a:r>
            <a:endParaRPr lang="it-IT" sz="900" i="1">
              <a:latin typeface="Century Gothic" panose="020B0502020202020204" pitchFamily="34" charset="0"/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pPr/>
              <a:t>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033872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">
            <a:extLst>
              <a:ext uri="{FF2B5EF4-FFF2-40B4-BE49-F238E27FC236}">
                <a16:creationId xmlns="" xmlns:a16="http://schemas.microsoft.com/office/drawing/2014/main" id="{A75C5F2F-0899-42B7-BD5B-D32A0027BFC7}"/>
              </a:ext>
            </a:extLst>
          </p:cNvPr>
          <p:cNvSpPr txBox="1">
            <a:spLocks/>
          </p:cNvSpPr>
          <p:nvPr/>
        </p:nvSpPr>
        <p:spPr>
          <a:xfrm>
            <a:off x="251520" y="186482"/>
            <a:ext cx="8694966" cy="837994"/>
          </a:xfrm>
          <a:prstGeom prst="rect">
            <a:avLst/>
          </a:prstGeom>
        </p:spPr>
        <p:txBody>
          <a:bodyPr wrap="square" lIns="50625" tIns="26325" rIns="50625" bIns="26325">
            <a:spAutoFit/>
          </a:bodyPr>
          <a:lstStyle/>
          <a:p>
            <a:pPr defTabSz="6858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it-IT" sz="1700" b="1" dirty="0">
                <a:solidFill>
                  <a:srgbClr val="002060"/>
                </a:solidFill>
                <a:latin typeface="Century Gothic" panose="020B0502020202020204" pitchFamily="34" charset="0"/>
                <a:cs typeface="Arial"/>
              </a:rPr>
              <a:t>Il comportamento degli imprenditori di fronte ai fenomeni criminali </a:t>
            </a:r>
            <a:r>
              <a:rPr lang="it-IT" sz="1700" dirty="0">
                <a:solidFill>
                  <a:srgbClr val="002060"/>
                </a:solidFill>
                <a:latin typeface="Century Gothic" panose="020B0502020202020204" pitchFamily="34" charset="0"/>
                <a:cs typeface="Arial"/>
              </a:rPr>
              <a:t>| </a:t>
            </a:r>
            <a:r>
              <a:rPr lang="it-IT" sz="1700" b="1" dirty="0">
                <a:latin typeface="Century Gothic" panose="020B0502020202020204" pitchFamily="34" charset="0"/>
                <a:ea typeface="MS PGothic" panose="020B0600070205080204" pitchFamily="34" charset="-128"/>
                <a:cs typeface="Arial"/>
              </a:rPr>
              <a:t>Trovandosi di fronte all’azione della criminalità il 58,4% degli imprenditori denuncerebbe, mentre il 33,6% non saprebbe cosa fare.</a:t>
            </a:r>
            <a:endParaRPr lang="it-IT" sz="1700" strike="sngStrike" dirty="0">
              <a:latin typeface="Century Gothic" panose="020B0502020202020204" pitchFamily="34" charset="0"/>
              <a:ea typeface="MS PGothic" panose="020B0600070205080204" pitchFamily="34" charset="-128"/>
              <a:cs typeface="Arial"/>
            </a:endParaRPr>
          </a:p>
        </p:txBody>
      </p:sp>
      <p:sp>
        <p:nvSpPr>
          <p:cNvPr id="5" name="CasellaDiTesto 9">
            <a:extLst>
              <a:ext uri="{FF2B5EF4-FFF2-40B4-BE49-F238E27FC236}">
                <a16:creationId xmlns="" xmlns:a16="http://schemas.microsoft.com/office/drawing/2014/main" id="{318D8CC3-05ED-46BF-9731-05E3C486FA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7888" y="1756522"/>
            <a:ext cx="3325115" cy="2354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8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8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8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8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8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8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8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8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8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>
              <a:lnSpc>
                <a:spcPct val="120000"/>
              </a:lnSpc>
              <a:spcBef>
                <a:spcPts val="450"/>
              </a:spcBef>
            </a:pPr>
            <a:r>
              <a:rPr lang="it-IT" altLang="ja-JP" sz="900" u="sng">
                <a:latin typeface="Century Gothic" panose="020B0502020202020204" pitchFamily="34" charset="0"/>
              </a:rPr>
              <a:t>Sporgere denuncia</a:t>
            </a:r>
            <a:endParaRPr lang="it-IT" altLang="it-IT" sz="900" b="0">
              <a:solidFill>
                <a:schemeClr val="accent2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CasellaDiTesto 9">
            <a:extLst>
              <a:ext uri="{FF2B5EF4-FFF2-40B4-BE49-F238E27FC236}">
                <a16:creationId xmlns="" xmlns:a16="http://schemas.microsoft.com/office/drawing/2014/main" id="{FFF5D8A3-C60C-4252-AC92-E395A833F9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24999" y="2221045"/>
            <a:ext cx="2465888" cy="4016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8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8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8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8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8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8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8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8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8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>
              <a:lnSpc>
                <a:spcPct val="120000"/>
              </a:lnSpc>
              <a:spcBef>
                <a:spcPts val="450"/>
              </a:spcBef>
            </a:pPr>
            <a:r>
              <a:rPr lang="it-IT" altLang="ja-JP" sz="900" u="sng">
                <a:latin typeface="Century Gothic" panose="020B0502020202020204" pitchFamily="34" charset="0"/>
              </a:rPr>
              <a:t>Segnalare informalmente la situazione </a:t>
            </a:r>
            <a:r>
              <a:rPr lang="it-IT" altLang="ja-JP" sz="900" b="0">
                <a:latin typeface="Century Gothic" panose="020B0502020202020204" pitchFamily="34" charset="0"/>
              </a:rPr>
              <a:t>alle forze dell’ordine, magistratura</a:t>
            </a:r>
            <a:endParaRPr lang="it-IT" altLang="it-IT" sz="900" b="0">
              <a:solidFill>
                <a:schemeClr val="accent2"/>
              </a:solidFill>
              <a:latin typeface="Century Gothic" panose="020B0502020202020204" pitchFamily="34" charset="0"/>
            </a:endParaRPr>
          </a:p>
        </p:txBody>
      </p:sp>
      <p:sp>
        <p:nvSpPr>
          <p:cNvPr id="9" name="CasellaDiTesto 9">
            <a:extLst>
              <a:ext uri="{FF2B5EF4-FFF2-40B4-BE49-F238E27FC236}">
                <a16:creationId xmlns="" xmlns:a16="http://schemas.microsoft.com/office/drawing/2014/main" id="{F64B33D0-BE91-49FD-9DC4-91C637D19A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4282" y="2707532"/>
            <a:ext cx="2934809" cy="4016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8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8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8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8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8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8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8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8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8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>
              <a:lnSpc>
                <a:spcPct val="120000"/>
              </a:lnSpc>
              <a:spcBef>
                <a:spcPts val="450"/>
              </a:spcBef>
            </a:pPr>
            <a:r>
              <a:rPr lang="it-IT" altLang="ja-JP" sz="900" b="0">
                <a:latin typeface="Century Gothic" panose="020B0502020202020204" pitchFamily="34" charset="0"/>
              </a:rPr>
              <a:t>Rivolgersi </a:t>
            </a:r>
            <a:r>
              <a:rPr lang="it-IT" altLang="ja-JP" sz="900" u="sng">
                <a:latin typeface="Century Gothic" panose="020B0502020202020204" pitchFamily="34" charset="0"/>
              </a:rPr>
              <a:t>alla propria associazione di categoria e/o cercare l’appoggio di altri imprenditori</a:t>
            </a:r>
            <a:endParaRPr lang="it-IT" altLang="it-IT" sz="900" u="sng">
              <a:solidFill>
                <a:schemeClr val="accent2"/>
              </a:solidFill>
              <a:latin typeface="Century Gothic" panose="020B0502020202020204" pitchFamily="34" charset="0"/>
            </a:endParaRPr>
          </a:p>
        </p:txBody>
      </p:sp>
      <p:sp>
        <p:nvSpPr>
          <p:cNvPr id="11" name="CasellaDiTesto 9">
            <a:extLst>
              <a:ext uri="{FF2B5EF4-FFF2-40B4-BE49-F238E27FC236}">
                <a16:creationId xmlns="" xmlns:a16="http://schemas.microsoft.com/office/drawing/2014/main" id="{4FF396ED-9CD1-42A7-9E48-B2A6248368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4282" y="3146836"/>
            <a:ext cx="2934809" cy="5678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8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8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8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8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8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8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8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8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8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>
              <a:lnSpc>
                <a:spcPct val="120000"/>
              </a:lnSpc>
              <a:spcBef>
                <a:spcPts val="450"/>
              </a:spcBef>
            </a:pPr>
            <a:r>
              <a:rPr lang="it-IT" altLang="ja-JP" sz="900" u="sng">
                <a:latin typeface="Century Gothic" panose="020B0502020202020204" pitchFamily="34" charset="0"/>
              </a:rPr>
              <a:t>Rivolgersi ad associazioni antiusura </a:t>
            </a:r>
            <a:r>
              <a:rPr lang="it-IT" altLang="ja-JP" sz="900">
                <a:latin typeface="Century Gothic" panose="020B0502020202020204" pitchFamily="34" charset="0"/>
              </a:rPr>
              <a:t>o altre associazioni impegnate nel contrasto alla criminalità</a:t>
            </a:r>
            <a:endParaRPr lang="it-IT" altLang="it-IT" sz="900">
              <a:solidFill>
                <a:schemeClr val="accent2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4" name="Elemento grafico 13" descr="Polizia">
            <a:extLst>
              <a:ext uri="{FF2B5EF4-FFF2-40B4-BE49-F238E27FC236}">
                <a16:creationId xmlns="" xmlns:a16="http://schemas.microsoft.com/office/drawing/2014/main" id="{32975C24-855A-4313-B750-EA33662D38B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097293" y="1678829"/>
            <a:ext cx="385731" cy="385731"/>
          </a:xfrm>
          <a:prstGeom prst="rect">
            <a:avLst/>
          </a:prstGeom>
        </p:spPr>
      </p:pic>
      <p:pic>
        <p:nvPicPr>
          <p:cNvPr id="16" name="Elemento grafico 15" descr="Giudice">
            <a:extLst>
              <a:ext uri="{FF2B5EF4-FFF2-40B4-BE49-F238E27FC236}">
                <a16:creationId xmlns="" xmlns:a16="http://schemas.microsoft.com/office/drawing/2014/main" id="{96D399A7-89AD-49AB-A564-1F139A517E5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56697" y="2202490"/>
            <a:ext cx="386882" cy="386882"/>
          </a:xfrm>
          <a:prstGeom prst="rect">
            <a:avLst/>
          </a:prstGeom>
        </p:spPr>
      </p:pic>
      <p:pic>
        <p:nvPicPr>
          <p:cNvPr id="18" name="Elemento grafico 17" descr="Monete">
            <a:extLst>
              <a:ext uri="{FF2B5EF4-FFF2-40B4-BE49-F238E27FC236}">
                <a16:creationId xmlns="" xmlns:a16="http://schemas.microsoft.com/office/drawing/2014/main" id="{6CBEE980-16CA-44E2-80BC-2341C001D8C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40508" y="3191237"/>
            <a:ext cx="288894" cy="288894"/>
          </a:xfrm>
          <a:prstGeom prst="rect">
            <a:avLst/>
          </a:prstGeom>
        </p:spPr>
      </p:pic>
      <p:pic>
        <p:nvPicPr>
          <p:cNvPr id="20" name="Elemento grafico 19" descr="Cicli con persone">
            <a:extLst>
              <a:ext uri="{FF2B5EF4-FFF2-40B4-BE49-F238E27FC236}">
                <a16:creationId xmlns="" xmlns:a16="http://schemas.microsoft.com/office/drawing/2014/main" id="{55426456-20AE-4E84-A52C-DA574BB0C062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613169" y="2703808"/>
            <a:ext cx="386882" cy="386882"/>
          </a:xfrm>
          <a:prstGeom prst="rect">
            <a:avLst/>
          </a:prstGeom>
        </p:spPr>
      </p:pic>
      <p:sp>
        <p:nvSpPr>
          <p:cNvPr id="21" name="CasellaDiTesto 9">
            <a:extLst>
              <a:ext uri="{FF2B5EF4-FFF2-40B4-BE49-F238E27FC236}">
                <a16:creationId xmlns="" xmlns:a16="http://schemas.microsoft.com/office/drawing/2014/main" id="{06F401F7-4A60-4980-835D-833CBADC18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4282" y="3740902"/>
            <a:ext cx="2934809" cy="3277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8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8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8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8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8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8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8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8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8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>
              <a:lnSpc>
                <a:spcPct val="120000"/>
              </a:lnSpc>
              <a:spcBef>
                <a:spcPts val="450"/>
              </a:spcBef>
            </a:pPr>
            <a:r>
              <a:rPr lang="it-IT" altLang="ja-JP" sz="1400" u="sng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NON SAPREI</a:t>
            </a:r>
            <a:endParaRPr lang="it-IT" altLang="it-IT" sz="1400" u="sng">
              <a:solidFill>
                <a:schemeClr val="bg1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24" name="CasellaDiTesto 9">
            <a:extLst>
              <a:ext uri="{FF2B5EF4-FFF2-40B4-BE49-F238E27FC236}">
                <a16:creationId xmlns="" xmlns:a16="http://schemas.microsoft.com/office/drawing/2014/main" id="{E695C866-4815-4CF0-876F-2D4931CD41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4281" y="4226956"/>
            <a:ext cx="2934808" cy="3277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8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8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8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8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8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8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8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8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8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>
              <a:lnSpc>
                <a:spcPct val="120000"/>
              </a:lnSpc>
              <a:spcBef>
                <a:spcPts val="450"/>
              </a:spcBef>
            </a:pPr>
            <a:r>
              <a:rPr lang="it-IT" altLang="ja-JP" sz="1400" u="sng">
                <a:solidFill>
                  <a:srgbClr val="C00000"/>
                </a:solidFill>
                <a:latin typeface="Century Gothic" panose="020B0502020202020204" pitchFamily="34" charset="0"/>
              </a:rPr>
              <a:t>NIENTE TANTO E’ INUTILE</a:t>
            </a:r>
            <a:endParaRPr lang="it-IT" altLang="it-IT" sz="1400" u="sng">
              <a:solidFill>
                <a:srgbClr val="C0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23" name="Rettangolo 93">
            <a:extLst>
              <a:ext uri="{FF2B5EF4-FFF2-40B4-BE49-F238E27FC236}">
                <a16:creationId xmlns="" xmlns:a16="http://schemas.microsoft.com/office/drawing/2014/main" id="{AD41F247-13F3-4FF1-A802-DB474AB5B0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6846" y="4723658"/>
            <a:ext cx="6845434" cy="193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square" lIns="54000" tIns="35100" rIns="54000" bIns="35100">
            <a:spAutoFit/>
          </a:bodyPr>
          <a:lstStyle/>
          <a:p>
            <a:pPr>
              <a:spcBef>
                <a:spcPts val="450"/>
              </a:spcBef>
            </a:pPr>
            <a:r>
              <a:rPr lang="it-IT" sz="800" b="1" dirty="0">
                <a:latin typeface="Century Gothic" panose="020B0502020202020204" pitchFamily="34" charset="0"/>
              </a:rPr>
              <a:t>Base campione:</a:t>
            </a:r>
            <a:r>
              <a:rPr lang="it-IT" sz="800" dirty="0">
                <a:latin typeface="Century Gothic" panose="020B0502020202020204" pitchFamily="34" charset="0"/>
              </a:rPr>
              <a:t> 4000 casi. La somma dei valori è diversa da 100 perché erano ammesse più risposte. I dati sono riportati all’universo</a:t>
            </a:r>
            <a:endParaRPr lang="it-IT" sz="800" i="1" dirty="0">
              <a:latin typeface="Century Gothic" panose="020B0502020202020204" pitchFamily="34" charset="0"/>
            </a:endParaRPr>
          </a:p>
        </p:txBody>
      </p:sp>
      <p:sp>
        <p:nvSpPr>
          <p:cNvPr id="29" name="CasellaDiTesto 28">
            <a:extLst>
              <a:ext uri="{FF2B5EF4-FFF2-40B4-BE49-F238E27FC236}">
                <a16:creationId xmlns="" xmlns:a16="http://schemas.microsoft.com/office/drawing/2014/main" id="{CE642D04-641C-43DF-8067-4858772807AE}"/>
              </a:ext>
            </a:extLst>
          </p:cNvPr>
          <p:cNvSpPr txBox="1"/>
          <p:nvPr/>
        </p:nvSpPr>
        <p:spPr>
          <a:xfrm>
            <a:off x="261781" y="1046098"/>
            <a:ext cx="8689047" cy="438581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it-IT" sz="1200" dirty="0"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Suo avviso cosa dovrebbe fare un imprenditore trovandosi in una delle situazioni delle quali abbiamo parlato (usura, racket ed estorsione)? </a:t>
            </a:r>
            <a:endParaRPr lang="it-IT" sz="1200" dirty="0">
              <a:latin typeface="Century Gothic" panose="020B0502020202020204" pitchFamily="34" charset="0"/>
            </a:endParaRPr>
          </a:p>
        </p:txBody>
      </p:sp>
      <p:pic>
        <p:nvPicPr>
          <p:cNvPr id="2" name="Immagine 1">
            <a:extLst>
              <a:ext uri="{FF2B5EF4-FFF2-40B4-BE49-F238E27FC236}">
                <a16:creationId xmlns="" xmlns:a16="http://schemas.microsoft.com/office/drawing/2014/main" id="{2122D73B-E205-4706-AD4A-6F62EF1CA24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9091" y="1546148"/>
            <a:ext cx="3689604" cy="3176397"/>
          </a:xfrm>
          <a:prstGeom prst="rect">
            <a:avLst/>
          </a:prstGeom>
        </p:spPr>
      </p:pic>
      <p:sp>
        <p:nvSpPr>
          <p:cNvPr id="8" name="Segnaposto numero diapositiva 7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pPr/>
              <a:t>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592108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Immagine 24">
            <a:extLst>
              <a:ext uri="{FF2B5EF4-FFF2-40B4-BE49-F238E27FC236}">
                <a16:creationId xmlns="" xmlns:a16="http://schemas.microsoft.com/office/drawing/2014/main" id="{151F04DE-3FBB-4814-B821-58584A6BFF8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210930" y="4006887"/>
            <a:ext cx="1202684" cy="776901"/>
          </a:xfrm>
          <a:prstGeom prst="rect">
            <a:avLst/>
          </a:prstGeom>
        </p:spPr>
      </p:pic>
      <p:sp>
        <p:nvSpPr>
          <p:cNvPr id="4" name="Titolo 1">
            <a:extLst>
              <a:ext uri="{FF2B5EF4-FFF2-40B4-BE49-F238E27FC236}">
                <a16:creationId xmlns="" xmlns:a16="http://schemas.microsoft.com/office/drawing/2014/main" id="{CC66D125-0C5E-4593-8936-DFF7151F8066}"/>
              </a:ext>
            </a:extLst>
          </p:cNvPr>
          <p:cNvSpPr txBox="1">
            <a:spLocks/>
          </p:cNvSpPr>
          <p:nvPr/>
        </p:nvSpPr>
        <p:spPr>
          <a:xfrm>
            <a:off x="251520" y="186482"/>
            <a:ext cx="4464496" cy="914939"/>
          </a:xfrm>
          <a:prstGeom prst="rect">
            <a:avLst/>
          </a:prstGeom>
        </p:spPr>
        <p:txBody>
          <a:bodyPr wrap="square" lIns="50625" tIns="26325" rIns="50625" bIns="26325">
            <a:spAutoFit/>
          </a:bodyPr>
          <a:lstStyle/>
          <a:p>
            <a:pPr defTabSz="6858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it-IT" sz="1400" b="1" dirty="0">
                <a:solidFill>
                  <a:srgbClr val="203864"/>
                </a:solidFill>
                <a:latin typeface="Century Gothic" panose="020B0502020202020204" pitchFamily="34" charset="0"/>
                <a:ea typeface="MS PGothic" charset="0"/>
                <a:cs typeface="Arial"/>
              </a:rPr>
              <a:t>Degrado urbano| </a:t>
            </a:r>
            <a:r>
              <a:rPr lang="it-IT" sz="1400" b="1" dirty="0">
                <a:latin typeface="Century Gothic" panose="020B0502020202020204" pitchFamily="34" charset="0"/>
                <a:ea typeface="MS PGothic" charset="0"/>
                <a:cs typeface="Arial"/>
              </a:rPr>
              <a:t>Il</a:t>
            </a:r>
            <a:r>
              <a:rPr lang="it-IT" sz="1400" b="1" dirty="0">
                <a:solidFill>
                  <a:srgbClr val="203864"/>
                </a:solidFill>
                <a:latin typeface="Century Gothic" panose="020B0502020202020204" pitchFamily="34" charset="0"/>
                <a:ea typeface="MS PGothic" charset="0"/>
                <a:cs typeface="Arial"/>
              </a:rPr>
              <a:t> </a:t>
            </a:r>
            <a:r>
              <a:rPr lang="it-IT" sz="1400" b="1" dirty="0">
                <a:solidFill>
                  <a:srgbClr val="000000"/>
                </a:solidFill>
                <a:latin typeface="Century Gothic" panose="020B0502020202020204" pitchFamily="34" charset="0"/>
                <a:ea typeface="MS PGothic" charset="0"/>
                <a:cs typeface="Arial"/>
              </a:rPr>
              <a:t>64,9% delle imprese ha riscontrato fenomeni di degrado nella propria zona di attività. Il dato sale al 70% nelle grandi città.</a:t>
            </a:r>
          </a:p>
        </p:txBody>
      </p:sp>
      <p:sp>
        <p:nvSpPr>
          <p:cNvPr id="3" name="CasellaDiTesto 2">
            <a:extLst>
              <a:ext uri="{FF2B5EF4-FFF2-40B4-BE49-F238E27FC236}">
                <a16:creationId xmlns="" xmlns:a16="http://schemas.microsoft.com/office/drawing/2014/main" id="{2ED82410-E4D3-4DBE-9012-E275CF020CF8}"/>
              </a:ext>
            </a:extLst>
          </p:cNvPr>
          <p:cNvSpPr txBox="1"/>
          <p:nvPr/>
        </p:nvSpPr>
        <p:spPr>
          <a:xfrm>
            <a:off x="251520" y="1235475"/>
            <a:ext cx="4300855" cy="4385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it-IT" sz="1200" dirty="0"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Imprese che hanno riscontrato fenomeni di degrado urbano nella zona in cui è localizzata l’attività</a:t>
            </a:r>
            <a:endParaRPr lang="it-IT" sz="1200" dirty="0">
              <a:latin typeface="Century Gothic" panose="020B0502020202020204" pitchFamily="34" charset="0"/>
            </a:endParaRPr>
          </a:p>
        </p:txBody>
      </p:sp>
      <p:pic>
        <p:nvPicPr>
          <p:cNvPr id="2" name="Immagine 1">
            <a:extLst>
              <a:ext uri="{FF2B5EF4-FFF2-40B4-BE49-F238E27FC236}">
                <a16:creationId xmlns="" xmlns:a16="http://schemas.microsoft.com/office/drawing/2014/main" id="{F03DE714-9482-4DC2-8B25-C5186F2637E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115764">
            <a:off x="536232" y="1875138"/>
            <a:ext cx="2490398" cy="1612172"/>
          </a:xfrm>
          <a:prstGeom prst="rect">
            <a:avLst/>
          </a:prstGeom>
        </p:spPr>
      </p:pic>
      <p:sp>
        <p:nvSpPr>
          <p:cNvPr id="5" name="Rettangolo 4">
            <a:extLst>
              <a:ext uri="{FF2B5EF4-FFF2-40B4-BE49-F238E27FC236}">
                <a16:creationId xmlns="" xmlns:a16="http://schemas.microsoft.com/office/drawing/2014/main" id="{2FF8661E-C489-4333-A847-3538DAF24C59}"/>
              </a:ext>
            </a:extLst>
          </p:cNvPr>
          <p:cNvSpPr/>
          <p:nvPr/>
        </p:nvSpPr>
        <p:spPr>
          <a:xfrm>
            <a:off x="2325317" y="2854800"/>
            <a:ext cx="1350202" cy="807914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r>
              <a:rPr lang="it-IT" sz="1200">
                <a:latin typeface="Century Gothic" panose="020B0502020202020204" pitchFamily="34" charset="0"/>
              </a:rPr>
              <a:t>Hanno riscontrato dei fenomeni di degrado</a:t>
            </a:r>
            <a:endParaRPr lang="it-IT" sz="1100" i="1">
              <a:latin typeface="Century Gothic" panose="020B0502020202020204" pitchFamily="34" charset="0"/>
            </a:endParaRPr>
          </a:p>
        </p:txBody>
      </p:sp>
      <p:sp>
        <p:nvSpPr>
          <p:cNvPr id="6" name="Rettangolo 5">
            <a:extLst>
              <a:ext uri="{FF2B5EF4-FFF2-40B4-BE49-F238E27FC236}">
                <a16:creationId xmlns="" xmlns:a16="http://schemas.microsoft.com/office/drawing/2014/main" id="{7045B544-5694-4D0E-9A73-EA78D1892C8E}"/>
              </a:ext>
            </a:extLst>
          </p:cNvPr>
          <p:cNvSpPr/>
          <p:nvPr/>
        </p:nvSpPr>
        <p:spPr>
          <a:xfrm>
            <a:off x="119035" y="2532431"/>
            <a:ext cx="984345" cy="438581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r" defTabSz="6858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it-IT" sz="1200">
                <a:solidFill>
                  <a:srgbClr val="000000"/>
                </a:solidFill>
                <a:latin typeface="Century Gothic" panose="020B0502020202020204" pitchFamily="34" charset="0"/>
                <a:ea typeface="MS PGothic" panose="020B0600070205080204" pitchFamily="34" charset="-128"/>
              </a:rPr>
              <a:t>Nessun fenomeno</a:t>
            </a:r>
            <a:endParaRPr lang="it-IT" sz="1200" i="1">
              <a:solidFill>
                <a:srgbClr val="000000"/>
              </a:solidFill>
              <a:latin typeface="Century Gothic" panose="020B0502020202020204" pitchFamily="34" charset="0"/>
              <a:ea typeface="MS PGothic" panose="020B0600070205080204" pitchFamily="34" charset="-128"/>
            </a:endParaRPr>
          </a:p>
        </p:txBody>
      </p:sp>
      <p:sp>
        <p:nvSpPr>
          <p:cNvPr id="7" name="Rettangolo 6">
            <a:extLst>
              <a:ext uri="{FF2B5EF4-FFF2-40B4-BE49-F238E27FC236}">
                <a16:creationId xmlns="" xmlns:a16="http://schemas.microsoft.com/office/drawing/2014/main" id="{969832AD-00DF-470B-BEC7-AB2F9BEE349F}"/>
              </a:ext>
            </a:extLst>
          </p:cNvPr>
          <p:cNvSpPr/>
          <p:nvPr/>
        </p:nvSpPr>
        <p:spPr>
          <a:xfrm>
            <a:off x="300978" y="2965633"/>
            <a:ext cx="984344" cy="346249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it-IT">
                <a:latin typeface="Century Gothic" panose="020B0502020202020204" pitchFamily="34" charset="0"/>
              </a:rPr>
              <a:t>35,1%</a:t>
            </a:r>
            <a:endParaRPr lang="it-IT" i="1">
              <a:latin typeface="Century Gothic" panose="020B0502020202020204" pitchFamily="34" charset="0"/>
            </a:endParaRPr>
          </a:p>
        </p:txBody>
      </p:sp>
      <p:sp>
        <p:nvSpPr>
          <p:cNvPr id="8" name="Rettangolo 7">
            <a:extLst>
              <a:ext uri="{FF2B5EF4-FFF2-40B4-BE49-F238E27FC236}">
                <a16:creationId xmlns="" xmlns:a16="http://schemas.microsoft.com/office/drawing/2014/main" id="{65EDCFDA-3810-45AE-B87F-2DE68C651822}"/>
              </a:ext>
            </a:extLst>
          </p:cNvPr>
          <p:cNvSpPr/>
          <p:nvPr/>
        </p:nvSpPr>
        <p:spPr>
          <a:xfrm>
            <a:off x="2155931" y="2508100"/>
            <a:ext cx="833116" cy="34624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it-IT">
                <a:latin typeface="Century Gothic" panose="020B0502020202020204" pitchFamily="34" charset="0"/>
              </a:rPr>
              <a:t>64,9%</a:t>
            </a:r>
            <a:endParaRPr lang="it-IT" i="1">
              <a:latin typeface="Century Gothic" panose="020B0502020202020204" pitchFamily="34" charset="0"/>
            </a:endParaRPr>
          </a:p>
        </p:txBody>
      </p:sp>
      <p:sp>
        <p:nvSpPr>
          <p:cNvPr id="12" name="Rettangolo 93">
            <a:extLst>
              <a:ext uri="{FF2B5EF4-FFF2-40B4-BE49-F238E27FC236}">
                <a16:creationId xmlns="" xmlns:a16="http://schemas.microsoft.com/office/drawing/2014/main" id="{7F0E08A1-BD9F-4A2A-8FF8-E7E8E0399A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1618" y="4915743"/>
            <a:ext cx="6318703" cy="193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square" lIns="54000" tIns="35100" rIns="54000" bIns="35100">
            <a:spAutoFit/>
          </a:bodyPr>
          <a:lstStyle/>
          <a:p>
            <a:pPr>
              <a:spcBef>
                <a:spcPts val="450"/>
              </a:spcBef>
            </a:pPr>
            <a:r>
              <a:rPr lang="it-IT" sz="800" b="1">
                <a:latin typeface="Century Gothic" panose="020B0502020202020204" pitchFamily="34" charset="0"/>
              </a:rPr>
              <a:t>Base campione:</a:t>
            </a:r>
            <a:r>
              <a:rPr lang="it-IT" sz="800">
                <a:latin typeface="Century Gothic" panose="020B0502020202020204" pitchFamily="34" charset="0"/>
              </a:rPr>
              <a:t> 4000 casi. I dati sono riportati all’universo</a:t>
            </a:r>
            <a:endParaRPr lang="it-IT" sz="800" i="1">
              <a:latin typeface="Century Gothic" panose="020B0502020202020204" pitchFamily="34" charset="0"/>
            </a:endParaRPr>
          </a:p>
        </p:txBody>
      </p:sp>
      <p:sp>
        <p:nvSpPr>
          <p:cNvPr id="15" name="Rettangolo 14">
            <a:extLst>
              <a:ext uri="{FF2B5EF4-FFF2-40B4-BE49-F238E27FC236}">
                <a16:creationId xmlns="" xmlns:a16="http://schemas.microsoft.com/office/drawing/2014/main" id="{600BA732-8C2B-4B2F-AEFD-35A0C16B3539}"/>
              </a:ext>
            </a:extLst>
          </p:cNvPr>
          <p:cNvSpPr/>
          <p:nvPr/>
        </p:nvSpPr>
        <p:spPr>
          <a:xfrm>
            <a:off x="3938632" y="4229734"/>
            <a:ext cx="518718" cy="23852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it-IT" sz="1100" dirty="0">
                <a:latin typeface="Century Gothic" panose="020B0502020202020204" pitchFamily="34" charset="0"/>
              </a:rPr>
              <a:t>70,0%</a:t>
            </a:r>
            <a:endParaRPr lang="it-IT" sz="1100" i="1" dirty="0">
              <a:latin typeface="Century Gothic" panose="020B0502020202020204" pitchFamily="34" charset="0"/>
            </a:endParaRPr>
          </a:p>
        </p:txBody>
      </p:sp>
      <p:sp>
        <p:nvSpPr>
          <p:cNvPr id="29" name="Titolo 1">
            <a:extLst>
              <a:ext uri="{FF2B5EF4-FFF2-40B4-BE49-F238E27FC236}">
                <a16:creationId xmlns="" xmlns:a16="http://schemas.microsoft.com/office/drawing/2014/main" id="{D610FF74-F592-4636-8440-67018BF90637}"/>
              </a:ext>
            </a:extLst>
          </p:cNvPr>
          <p:cNvSpPr txBox="1">
            <a:spLocks/>
          </p:cNvSpPr>
          <p:nvPr/>
        </p:nvSpPr>
        <p:spPr>
          <a:xfrm>
            <a:off x="4799856" y="173908"/>
            <a:ext cx="4120486" cy="914939"/>
          </a:xfrm>
          <a:prstGeom prst="rect">
            <a:avLst/>
          </a:prstGeom>
        </p:spPr>
        <p:txBody>
          <a:bodyPr wrap="square" lIns="50625" tIns="26325" rIns="50625" bIns="26325">
            <a:spAutoFit/>
          </a:bodyPr>
          <a:lstStyle/>
          <a:p>
            <a:pPr defTabSz="6858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it-IT" sz="1400" b="1" dirty="0">
                <a:solidFill>
                  <a:srgbClr val="203864"/>
                </a:solidFill>
                <a:latin typeface="Century Gothic" panose="020B0502020202020204" pitchFamily="34" charset="0"/>
                <a:ea typeface="MS PGothic" charset="0"/>
                <a:cs typeface="Arial"/>
              </a:rPr>
              <a:t>Qualità della vita| </a:t>
            </a:r>
            <a:r>
              <a:rPr lang="it-IT" sz="1400" b="1" dirty="0">
                <a:solidFill>
                  <a:srgbClr val="000000"/>
                </a:solidFill>
                <a:latin typeface="Century Gothic" panose="020B0502020202020204" pitchFamily="34" charset="0"/>
                <a:ea typeface="MS PGothic" charset="0"/>
                <a:cs typeface="Arial"/>
              </a:rPr>
              <a:t>Quasi il 20% delle imprese ritiene peggiorato il livello di qualità della vita nella zona in cui </a:t>
            </a:r>
            <a:r>
              <a:rPr lang="it-IT" sz="1400" b="1" dirty="0" smtClean="0">
                <a:solidFill>
                  <a:srgbClr val="000000"/>
                </a:solidFill>
                <a:latin typeface="Century Gothic" panose="020B0502020202020204" pitchFamily="34" charset="0"/>
                <a:ea typeface="MS PGothic" charset="0"/>
                <a:cs typeface="Arial"/>
              </a:rPr>
              <a:t>opera. Il </a:t>
            </a:r>
            <a:r>
              <a:rPr lang="it-IT" sz="1400" b="1" dirty="0">
                <a:solidFill>
                  <a:srgbClr val="000000"/>
                </a:solidFill>
                <a:latin typeface="Century Gothic" panose="020B0502020202020204" pitchFamily="34" charset="0"/>
                <a:ea typeface="MS PGothic" charset="0"/>
                <a:cs typeface="Arial"/>
              </a:rPr>
              <a:t>dato è più accentuato nelle grandi città (25%). </a:t>
            </a:r>
          </a:p>
        </p:txBody>
      </p:sp>
      <p:graphicFrame>
        <p:nvGraphicFramePr>
          <p:cNvPr id="32" name="Tabella 27">
            <a:extLst>
              <a:ext uri="{FF2B5EF4-FFF2-40B4-BE49-F238E27FC236}">
                <a16:creationId xmlns="" xmlns:a16="http://schemas.microsoft.com/office/drawing/2014/main" id="{E8E93861-9F99-402F-8AE3-83D558BC67E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5349555"/>
              </p:ext>
            </p:extLst>
          </p:nvPr>
        </p:nvGraphicFramePr>
        <p:xfrm>
          <a:off x="5100347" y="3434114"/>
          <a:ext cx="2679946" cy="228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8141">
                  <a:extLst>
                    <a:ext uri="{9D8B030D-6E8A-4147-A177-3AD203B41FA5}">
                      <a16:colId xmlns="" xmlns:a16="http://schemas.microsoft.com/office/drawing/2014/main" val="3243790134"/>
                    </a:ext>
                  </a:extLst>
                </a:gridCol>
                <a:gridCol w="802822">
                  <a:extLst>
                    <a:ext uri="{9D8B030D-6E8A-4147-A177-3AD203B41FA5}">
                      <a16:colId xmlns="" xmlns:a16="http://schemas.microsoft.com/office/drawing/2014/main" val="2465587490"/>
                    </a:ext>
                  </a:extLst>
                </a:gridCol>
                <a:gridCol w="868983">
                  <a:extLst>
                    <a:ext uri="{9D8B030D-6E8A-4147-A177-3AD203B41FA5}">
                      <a16:colId xmlns="" xmlns:a16="http://schemas.microsoft.com/office/drawing/2014/main" val="615334823"/>
                    </a:ext>
                  </a:extLst>
                </a:gridCol>
              </a:tblGrid>
              <a:tr h="228600">
                <a:tc>
                  <a:txBody>
                    <a:bodyPr/>
                    <a:lstStyle/>
                    <a:p>
                      <a:pPr algn="ctr"/>
                      <a:r>
                        <a:rPr lang="it-IT" sz="900" b="1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MIGLIORATA</a:t>
                      </a:r>
                      <a:endParaRPr lang="it-IT" sz="9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900" b="1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INVARIATA</a:t>
                      </a:r>
                      <a:endParaRPr lang="it-IT" sz="900" b="1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9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PEGGIORATA</a:t>
                      </a:r>
                    </a:p>
                  </a:txBody>
                  <a:tcPr marL="68580" marR="68580" marT="34290" marB="3429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379880647"/>
                  </a:ext>
                </a:extLst>
              </a:tr>
            </a:tbl>
          </a:graphicData>
        </a:graphic>
      </p:graphicFrame>
      <p:pic>
        <p:nvPicPr>
          <p:cNvPr id="33" name="Immagine 32">
            <a:extLst>
              <a:ext uri="{FF2B5EF4-FFF2-40B4-BE49-F238E27FC236}">
                <a16:creationId xmlns="" xmlns:a16="http://schemas.microsoft.com/office/drawing/2014/main" id="{CBC30227-0FB9-4DE8-91E9-17CB6A9F2C1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9929" y="1646569"/>
            <a:ext cx="2900783" cy="1856616"/>
          </a:xfrm>
          <a:prstGeom prst="rect">
            <a:avLst/>
          </a:prstGeom>
        </p:spPr>
      </p:pic>
      <p:cxnSp>
        <p:nvCxnSpPr>
          <p:cNvPr id="10" name="Connettore diritto 9">
            <a:extLst>
              <a:ext uri="{FF2B5EF4-FFF2-40B4-BE49-F238E27FC236}">
                <a16:creationId xmlns="" xmlns:a16="http://schemas.microsoft.com/office/drawing/2014/main" id="{82E5ABBD-649C-4D8B-BA74-B5CFD5383775}"/>
              </a:ext>
            </a:extLst>
          </p:cNvPr>
          <p:cNvCxnSpPr/>
          <p:nvPr/>
        </p:nvCxnSpPr>
        <p:spPr>
          <a:xfrm>
            <a:off x="4716016" y="0"/>
            <a:ext cx="0" cy="5091072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CasellaDiTesto 37">
            <a:extLst>
              <a:ext uri="{FF2B5EF4-FFF2-40B4-BE49-F238E27FC236}">
                <a16:creationId xmlns="" xmlns:a16="http://schemas.microsoft.com/office/drawing/2014/main" id="{BDBCDA27-DDEA-4602-AE52-A09B33C45503}"/>
              </a:ext>
            </a:extLst>
          </p:cNvPr>
          <p:cNvSpPr txBox="1"/>
          <p:nvPr/>
        </p:nvSpPr>
        <p:spPr>
          <a:xfrm>
            <a:off x="4799856" y="1242736"/>
            <a:ext cx="4153409" cy="4385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it-IT" sz="1200" dirty="0"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Nell’ultimo biennio, rispetto al biennio precedente, la qualità della vita nel Suo comune/nella Sua città è… </a:t>
            </a:r>
            <a:endParaRPr lang="it-IT" sz="1200" dirty="0">
              <a:latin typeface="Century Gothic" panose="020B0502020202020204" pitchFamily="34" charset="0"/>
            </a:endParaRPr>
          </a:p>
        </p:txBody>
      </p:sp>
      <p:pic>
        <p:nvPicPr>
          <p:cNvPr id="11" name="Immagine 10">
            <a:extLst>
              <a:ext uri="{FF2B5EF4-FFF2-40B4-BE49-F238E27FC236}">
                <a16:creationId xmlns="" xmlns:a16="http://schemas.microsoft.com/office/drawing/2014/main" id="{50FE5B26-E081-4F10-825E-29989A4EBF6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56073" y="3646145"/>
            <a:ext cx="1824520" cy="1133215"/>
          </a:xfrm>
          <a:prstGeom prst="rect">
            <a:avLst/>
          </a:prstGeom>
        </p:spPr>
      </p:pic>
      <p:sp>
        <p:nvSpPr>
          <p:cNvPr id="44" name="Rettangolo 43">
            <a:extLst>
              <a:ext uri="{FF2B5EF4-FFF2-40B4-BE49-F238E27FC236}">
                <a16:creationId xmlns="" xmlns:a16="http://schemas.microsoft.com/office/drawing/2014/main" id="{62A4EFB0-E53F-4B2D-8B2A-AC5FFA480CA8}"/>
              </a:ext>
            </a:extLst>
          </p:cNvPr>
          <p:cNvSpPr/>
          <p:nvPr/>
        </p:nvSpPr>
        <p:spPr bwMode="auto">
          <a:xfrm>
            <a:off x="2915816" y="3876056"/>
            <a:ext cx="1636559" cy="991002"/>
          </a:xfrm>
          <a:prstGeom prst="rect">
            <a:avLst/>
          </a:prstGeom>
          <a:noFill/>
          <a:ln w="12700" cap="flat" cmpd="sng" algn="ctr">
            <a:solidFill>
              <a:srgbClr val="3C8C93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</a:bodyPr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it-IT" sz="1400">
              <a:latin typeface="Arial" charset="0"/>
            </a:endParaRPr>
          </a:p>
        </p:txBody>
      </p:sp>
      <p:sp>
        <p:nvSpPr>
          <p:cNvPr id="45" name="Rettangolo 44">
            <a:extLst>
              <a:ext uri="{FF2B5EF4-FFF2-40B4-BE49-F238E27FC236}">
                <a16:creationId xmlns="" xmlns:a16="http://schemas.microsoft.com/office/drawing/2014/main" id="{FED34B20-AE32-47E6-8B76-57AF5C94BF9C}"/>
              </a:ext>
            </a:extLst>
          </p:cNvPr>
          <p:cNvSpPr/>
          <p:nvPr/>
        </p:nvSpPr>
        <p:spPr bwMode="auto">
          <a:xfrm>
            <a:off x="2843808" y="3714379"/>
            <a:ext cx="1715041" cy="161677"/>
          </a:xfrm>
          <a:prstGeom prst="rect">
            <a:avLst/>
          </a:prstGeom>
          <a:solidFill>
            <a:srgbClr val="E5F4D5"/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</a:bodyPr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r>
              <a:rPr lang="it-IT" sz="800" dirty="0" smtClean="0">
                <a:latin typeface="Century Gothic" panose="020B0502020202020204" pitchFamily="34" charset="0"/>
              </a:rPr>
              <a:t>Città con oltre </a:t>
            </a:r>
            <a:r>
              <a:rPr lang="it-IT" sz="800" dirty="0">
                <a:latin typeface="Century Gothic" panose="020B0502020202020204" pitchFamily="34" charset="0"/>
              </a:rPr>
              <a:t>250.000 abitanti</a:t>
            </a:r>
          </a:p>
        </p:txBody>
      </p:sp>
      <p:sp>
        <p:nvSpPr>
          <p:cNvPr id="14" name="Segnaposto numero diapositiva 1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pPr/>
              <a:t>7</a:t>
            </a:fld>
            <a:endParaRPr lang="it-IT"/>
          </a:p>
        </p:txBody>
      </p:sp>
      <p:sp>
        <p:nvSpPr>
          <p:cNvPr id="22" name="CasellaDiTesto 21">
            <a:extLst>
              <a:ext uri="{FF2B5EF4-FFF2-40B4-BE49-F238E27FC236}">
                <a16:creationId xmlns="" xmlns:a16="http://schemas.microsoft.com/office/drawing/2014/main" id="{F37E08AD-A16C-4641-975B-6330148FA039}"/>
              </a:ext>
            </a:extLst>
          </p:cNvPr>
          <p:cNvSpPr txBox="1"/>
          <p:nvPr/>
        </p:nvSpPr>
        <p:spPr>
          <a:xfrm>
            <a:off x="5076056" y="4482736"/>
            <a:ext cx="1599105" cy="238527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it-IT" sz="1100" i="1" dirty="0">
                <a:latin typeface="Century Gothic" panose="020B0502020202020204" pitchFamily="34" charset="0"/>
              </a:rPr>
              <a:t>Valori percentuali</a:t>
            </a:r>
          </a:p>
        </p:txBody>
      </p:sp>
    </p:spTree>
    <p:extLst>
      <p:ext uri="{BB962C8B-B14F-4D97-AF65-F5344CB8AC3E}">
        <p14:creationId xmlns:p14="http://schemas.microsoft.com/office/powerpoint/2010/main" val="2205584810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67194220010A3D40AFEB9164117F0045" ma:contentTypeVersion="" ma:contentTypeDescription="Creare un nuovo documento." ma:contentTypeScope="" ma:versionID="32806086d8ce790d1939435c59566728">
  <xsd:schema xmlns:xsd="http://www.w3.org/2001/XMLSchema" xmlns:xs="http://www.w3.org/2001/XMLSchema" xmlns:p="http://schemas.microsoft.com/office/2006/metadata/properties" xmlns:ns2="52fb22e5-a54a-47fa-80f5-7de99f68fb37" targetNamespace="http://schemas.microsoft.com/office/2006/metadata/properties" ma:root="true" ma:fieldsID="ba2794bd6818d41712f7d7b09d737a77" ns2:_="">
    <xsd:import namespace="52fb22e5-a54a-47fa-80f5-7de99f68fb3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fb22e5-a54a-47fa-80f5-7de99f68fb3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i contenuto"/>
        <xsd:element ref="dc:title" minOccurs="0" maxOccurs="1" ma:index="4" ma:displayName="Tito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548B27C-0414-449B-ACE7-29E790ED760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E51DB95-B625-441E-820A-15FAFCF509E2}">
  <ds:schemaRefs>
    <ds:schemaRef ds:uri="http://schemas.openxmlformats.org/package/2006/metadata/core-properties"/>
    <ds:schemaRef ds:uri="http://purl.org/dc/elements/1.1/"/>
    <ds:schemaRef ds:uri="http://schemas.microsoft.com/office/2006/metadata/properties"/>
    <ds:schemaRef ds:uri="http://purl.org/dc/dcmitype/"/>
    <ds:schemaRef ds:uri="http://schemas.microsoft.com/office/2006/documentManagement/types"/>
    <ds:schemaRef ds:uri="http://purl.org/dc/terms/"/>
    <ds:schemaRef ds:uri="http://schemas.microsoft.com/office/infopath/2007/PartnerControls"/>
    <ds:schemaRef ds:uri="52fb22e5-a54a-47fa-80f5-7de99f68fb37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9175579D-332B-43BA-8399-85660309210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fb22e5-a54a-47fa-80f5-7de99f68fb3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800</TotalTime>
  <Words>1088</Words>
  <Application>Microsoft Office PowerPoint</Application>
  <PresentationFormat>Presentazione su schermo (16:9)</PresentationFormat>
  <Paragraphs>96</Paragraphs>
  <Slides>7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7</vt:i4>
      </vt:variant>
    </vt:vector>
  </HeadingPairs>
  <TitlesOfParts>
    <vt:vector size="8" baseType="lpstr">
      <vt:lpstr>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Castellucci</dc:creator>
  <cp:lastModifiedBy>Santini</cp:lastModifiedBy>
  <cp:revision>35</cp:revision>
  <cp:lastPrinted>2022-04-06T11:23:32Z</cp:lastPrinted>
  <dcterms:created xsi:type="dcterms:W3CDTF">2022-04-04T15:26:24Z</dcterms:created>
  <dcterms:modified xsi:type="dcterms:W3CDTF">2022-04-19T11:35:57Z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0x01010067194220010A3D40AFEB9164117F0045</vt:lpwstr>
  </property>
</Properties>
</file>