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344" r:id="rId12"/>
    <p:sldId id="346" r:id="rId13"/>
    <p:sldId id="267" r:id="rId14"/>
    <p:sldId id="324" r:id="rId15"/>
    <p:sldId id="348" r:id="rId16"/>
    <p:sldId id="270" r:id="rId17"/>
    <p:sldId id="271" r:id="rId18"/>
    <p:sldId id="272" r:id="rId19"/>
  </p:sldIdLst>
  <p:sldSz cx="9144000" cy="5143500" type="screen16x9"/>
  <p:notesSz cx="6858000" cy="9144000"/>
  <p:embeddedFontLst>
    <p:embeddedFont>
      <p:font typeface="Fira Sans Extra Condensed Medium" panose="020B0604020202020204" charset="0"/>
      <p:regular r:id="rId21"/>
      <p:bold r:id="rId22"/>
      <p:italic r:id="rId23"/>
      <p:boldItalic r:id="rId24"/>
    </p:embeddedFont>
    <p:embeddedFont>
      <p:font typeface="Josefin Sans" pitchFamily="2" charset="0"/>
      <p:regular r:id="rId25"/>
      <p:bold r:id="rId26"/>
      <p:italic r:id="rId27"/>
      <p:boldItalic r:id="rId28"/>
    </p:embeddedFont>
    <p:embeddedFont>
      <p:font typeface="Josefin Sans Light" pitchFamily="2" charset="0"/>
      <p:regular r:id="rId29"/>
      <p:bold r:id="rId30"/>
      <p:italic r:id="rId31"/>
      <p:boldItalic r:id="rId32"/>
    </p:embeddedFont>
    <p:embeddedFont>
      <p:font typeface="Josefin Sans Medium" panose="020B0604020202020204" charset="0"/>
      <p:regular r:id="rId33"/>
      <p:bold r:id="rId34"/>
      <p:italic r:id="rId35"/>
      <p:boldItalic r:id="rId36"/>
    </p:embeddedFont>
    <p:embeddedFont>
      <p:font typeface="Josefin Sans SemiBold" pitchFamily="2" charset="0"/>
      <p:regular r:id="rId37"/>
      <p:bold r:id="rId38"/>
      <p:italic r:id="rId39"/>
      <p:boldItalic r:id="rId40"/>
    </p:embeddedFont>
    <p:embeddedFont>
      <p:font typeface="Open Sans" panose="020B0606030504020204" pitchFamily="34" charset="0"/>
      <p:regular r:id="rId41"/>
      <p:bold r:id="rId42"/>
      <p:italic r:id="rId43"/>
      <p:boldItalic r:id="rId4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50" roundtripDataSignature="AMtx7mhqJkEnO65ZOpjTNn/+AO2VAJE+z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9" d="100"/>
          <a:sy n="99" d="100"/>
        </p:scale>
        <p:origin x="92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9" Type="http://schemas.openxmlformats.org/officeDocument/2006/relationships/font" Target="fonts/font19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34" Type="http://schemas.openxmlformats.org/officeDocument/2006/relationships/font" Target="fonts/font14.fntdata"/><Relationship Id="rId42" Type="http://schemas.openxmlformats.org/officeDocument/2006/relationships/font" Target="fonts/font22.fntdata"/><Relationship Id="rId50" Type="http://customschemas.google.com/relationships/presentationmetadata" Target="meta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font" Target="fonts/font13.fntdata"/><Relationship Id="rId38" Type="http://schemas.openxmlformats.org/officeDocument/2006/relationships/font" Target="fonts/font1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9.fntdata"/><Relationship Id="rId41" Type="http://schemas.openxmlformats.org/officeDocument/2006/relationships/font" Target="fonts/font21.fntdata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openxmlformats.org/officeDocument/2006/relationships/font" Target="fonts/font17.fntdata"/><Relationship Id="rId40" Type="http://schemas.openxmlformats.org/officeDocument/2006/relationships/font" Target="fonts/font20.fntdata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font" Target="fonts/font1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1.fntdata"/><Relationship Id="rId44" Type="http://schemas.openxmlformats.org/officeDocument/2006/relationships/font" Target="fonts/font24.fntdata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font" Target="fonts/font15.fntdata"/><Relationship Id="rId43" Type="http://schemas.openxmlformats.org/officeDocument/2006/relationships/font" Target="fonts/font23.fntdata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9" name="Google Shape;99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8" name="Google Shape;13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9" name="Google Shape;149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0" name="Google Shape;160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3" name="Google Shape;183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4" name="Google Shape;194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1" name="Google Shape;211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8" name="Google Shape;228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9" name="Google Shape;239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5" name="Google Shape;255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9" name="Google Shape;289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2" name="Google Shape;872;gca275fbaf4_0_1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3" name="Google Shape;873;gca275fbaf4_0_1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459223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1" name="Google Shape;331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65" name="Google Shape;365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89" name="Google Shape;389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bit.ly/2TtBDfr" TargetMode="Externa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19"/>
          <p:cNvSpPr txBox="1">
            <a:spLocks noGrp="1"/>
          </p:cNvSpPr>
          <p:nvPr>
            <p:ph type="ctrTitle"/>
          </p:nvPr>
        </p:nvSpPr>
        <p:spPr>
          <a:xfrm>
            <a:off x="894500" y="588600"/>
            <a:ext cx="5392800" cy="198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201150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Font typeface="Josefin Sans"/>
              <a:buNone/>
              <a:defRPr sz="5200"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91919"/>
              </a:buClr>
              <a:buSzPts val="5200"/>
              <a:buNone/>
              <a:defRPr sz="5200">
                <a:solidFill>
                  <a:srgbClr val="191919"/>
                </a:solidFill>
              </a:defRPr>
            </a:lvl9pPr>
          </a:lstStyle>
          <a:p>
            <a:endParaRPr/>
          </a:p>
        </p:txBody>
      </p:sp>
      <p:sp>
        <p:nvSpPr>
          <p:cNvPr id="10" name="Google Shape;10;p19"/>
          <p:cNvSpPr txBox="1">
            <a:spLocks noGrp="1"/>
          </p:cNvSpPr>
          <p:nvPr>
            <p:ph type="subTitle" idx="1"/>
          </p:nvPr>
        </p:nvSpPr>
        <p:spPr>
          <a:xfrm>
            <a:off x="894500" y="2499325"/>
            <a:ext cx="33357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Josefin Sans Light"/>
              <a:buNone/>
              <a:defRPr sz="1800" b="1">
                <a:solidFill>
                  <a:schemeClr val="dk2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cxnSp>
        <p:nvCxnSpPr>
          <p:cNvPr id="11" name="Google Shape;11;p19"/>
          <p:cNvCxnSpPr/>
          <p:nvPr/>
        </p:nvCxnSpPr>
        <p:spPr>
          <a:xfrm>
            <a:off x="542275" y="758250"/>
            <a:ext cx="0" cy="2878500"/>
          </a:xfrm>
          <a:prstGeom prst="straightConnector1">
            <a:avLst/>
          </a:prstGeom>
          <a:noFill/>
          <a:ln w="1143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2" name="Google Shape;12;p19"/>
          <p:cNvCxnSpPr/>
          <p:nvPr/>
        </p:nvCxnSpPr>
        <p:spPr>
          <a:xfrm>
            <a:off x="6481100" y="4609950"/>
            <a:ext cx="25440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2">
  <p:cSld name="CUSTOM_6_1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20"/>
          <p:cNvSpPr txBox="1">
            <a:spLocks noGrp="1"/>
          </p:cNvSpPr>
          <p:nvPr>
            <p:ph type="subTitle" idx="1"/>
          </p:nvPr>
        </p:nvSpPr>
        <p:spPr>
          <a:xfrm>
            <a:off x="5169475" y="1633875"/>
            <a:ext cx="3027300" cy="47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Josefin Sans"/>
              <a:buNone/>
              <a:defRPr sz="1600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Josefin Sans"/>
              <a:buNone/>
              <a:defRPr sz="1600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Josefin Sans"/>
              <a:buNone/>
              <a:defRPr sz="1600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Josefin Sans"/>
              <a:buNone/>
              <a:defRPr sz="1600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Josefin Sans"/>
              <a:buNone/>
              <a:defRPr sz="1600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Josefin Sans"/>
              <a:buNone/>
              <a:defRPr sz="1600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Josefin Sans"/>
              <a:buNone/>
              <a:defRPr sz="1600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Josefin Sans"/>
              <a:buNone/>
              <a:defRPr sz="1600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Josefin Sans"/>
              <a:buNone/>
              <a:defRPr sz="1600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9pPr>
          </a:lstStyle>
          <a:p>
            <a:endParaRPr/>
          </a:p>
        </p:txBody>
      </p:sp>
      <p:sp>
        <p:nvSpPr>
          <p:cNvPr id="15" name="Google Shape;15;p20"/>
          <p:cNvSpPr txBox="1">
            <a:spLocks noGrp="1"/>
          </p:cNvSpPr>
          <p:nvPr>
            <p:ph type="subTitle" idx="2"/>
          </p:nvPr>
        </p:nvSpPr>
        <p:spPr>
          <a:xfrm>
            <a:off x="5169475" y="1011675"/>
            <a:ext cx="26622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Josefin Sans"/>
              <a:buNone/>
              <a:defRPr sz="28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9pPr>
          </a:lstStyle>
          <a:p>
            <a:endParaRPr/>
          </a:p>
        </p:txBody>
      </p:sp>
      <p:sp>
        <p:nvSpPr>
          <p:cNvPr id="16" name="Google Shape;16;p20"/>
          <p:cNvSpPr txBox="1">
            <a:spLocks noGrp="1"/>
          </p:cNvSpPr>
          <p:nvPr>
            <p:ph type="title"/>
          </p:nvPr>
        </p:nvSpPr>
        <p:spPr>
          <a:xfrm>
            <a:off x="146725" y="4789139"/>
            <a:ext cx="3027300" cy="22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"/>
              <a:buFont typeface="Josefin Sans"/>
              <a:buNone/>
              <a:defRPr sz="800"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7" name="Google Shape;17;p20"/>
          <p:cNvSpPr txBox="1">
            <a:spLocks noGrp="1"/>
          </p:cNvSpPr>
          <p:nvPr>
            <p:ph type="title" idx="3"/>
          </p:nvPr>
        </p:nvSpPr>
        <p:spPr>
          <a:xfrm>
            <a:off x="146725" y="4719850"/>
            <a:ext cx="1689000" cy="16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900"/>
              <a:buFont typeface="Josefin Sans"/>
              <a:buNone/>
              <a:defRPr sz="19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4000"/>
              <a:buFont typeface="Josefin Sans"/>
              <a:buNone/>
              <a:defRPr sz="4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4000"/>
              <a:buFont typeface="Josefin Sans"/>
              <a:buNone/>
              <a:defRPr sz="4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4000"/>
              <a:buFont typeface="Josefin Sans"/>
              <a:buNone/>
              <a:defRPr sz="4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4000"/>
              <a:buFont typeface="Josefin Sans"/>
              <a:buNone/>
              <a:defRPr sz="4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4000"/>
              <a:buFont typeface="Josefin Sans"/>
              <a:buNone/>
              <a:defRPr sz="4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4000"/>
              <a:buFont typeface="Josefin Sans"/>
              <a:buNone/>
              <a:defRPr sz="4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4000"/>
              <a:buFont typeface="Josefin Sans"/>
              <a:buNone/>
              <a:defRPr sz="4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4000"/>
              <a:buFont typeface="Josefin Sans"/>
              <a:buNone/>
              <a:defRPr sz="4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9pPr>
          </a:lstStyle>
          <a:p>
            <a:endParaRPr/>
          </a:p>
        </p:txBody>
      </p:sp>
      <p:cxnSp>
        <p:nvCxnSpPr>
          <p:cNvPr id="18" name="Google Shape;18;p20"/>
          <p:cNvCxnSpPr/>
          <p:nvPr/>
        </p:nvCxnSpPr>
        <p:spPr>
          <a:xfrm rot="10800000">
            <a:off x="241206" y="4608973"/>
            <a:ext cx="12096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9" name="Google Shape;19;p20"/>
          <p:cNvSpPr txBox="1">
            <a:spLocks noGrp="1"/>
          </p:cNvSpPr>
          <p:nvPr>
            <p:ph type="subTitle" idx="4"/>
          </p:nvPr>
        </p:nvSpPr>
        <p:spPr>
          <a:xfrm>
            <a:off x="5169475" y="2717100"/>
            <a:ext cx="3027300" cy="114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Josefin Sans"/>
              <a:buNone/>
              <a:defRPr sz="1400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9pPr>
          </a:lstStyle>
          <a:p>
            <a:endParaRPr/>
          </a:p>
        </p:txBody>
      </p:sp>
      <p:cxnSp>
        <p:nvCxnSpPr>
          <p:cNvPr id="20" name="Google Shape;20;p20"/>
          <p:cNvCxnSpPr/>
          <p:nvPr/>
        </p:nvCxnSpPr>
        <p:spPr>
          <a:xfrm>
            <a:off x="6481100" y="4609950"/>
            <a:ext cx="25440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1" name="Google Shape;21;p20"/>
          <p:cNvSpPr txBox="1"/>
          <p:nvPr/>
        </p:nvSpPr>
        <p:spPr>
          <a:xfrm>
            <a:off x="8439900" y="4609950"/>
            <a:ext cx="5853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it-IT" sz="1100" b="1" i="0" u="none" strike="noStrike" cap="none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rPr>
              <a:t>‹N›</a:t>
            </a:fld>
            <a:endParaRPr sz="1100" b="1" i="0" u="none" strike="noStrike" cap="none">
              <a:solidFill>
                <a:schemeClr val="accent1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1">
  <p:cSld name="BIG_NUMBER_1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21"/>
          <p:cNvSpPr txBox="1">
            <a:spLocks noGrp="1"/>
          </p:cNvSpPr>
          <p:nvPr>
            <p:ph type="title"/>
          </p:nvPr>
        </p:nvSpPr>
        <p:spPr>
          <a:xfrm>
            <a:off x="146725" y="4789139"/>
            <a:ext cx="3027300" cy="22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"/>
              <a:buFont typeface="Josefin Sans"/>
              <a:buNone/>
              <a:defRPr sz="800"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24" name="Google Shape;24;p21"/>
          <p:cNvSpPr txBox="1">
            <a:spLocks noGrp="1"/>
          </p:cNvSpPr>
          <p:nvPr>
            <p:ph type="title" idx="2"/>
          </p:nvPr>
        </p:nvSpPr>
        <p:spPr>
          <a:xfrm>
            <a:off x="146725" y="4719850"/>
            <a:ext cx="1689000" cy="16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900"/>
              <a:buFont typeface="Josefin Sans"/>
              <a:buNone/>
              <a:defRPr sz="19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4000"/>
              <a:buFont typeface="Josefin Sans"/>
              <a:buNone/>
              <a:defRPr sz="4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4000"/>
              <a:buFont typeface="Josefin Sans"/>
              <a:buNone/>
              <a:defRPr sz="4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4000"/>
              <a:buFont typeface="Josefin Sans"/>
              <a:buNone/>
              <a:defRPr sz="4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4000"/>
              <a:buFont typeface="Josefin Sans"/>
              <a:buNone/>
              <a:defRPr sz="4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4000"/>
              <a:buFont typeface="Josefin Sans"/>
              <a:buNone/>
              <a:defRPr sz="4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4000"/>
              <a:buFont typeface="Josefin Sans"/>
              <a:buNone/>
              <a:defRPr sz="4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4000"/>
              <a:buFont typeface="Josefin Sans"/>
              <a:buNone/>
              <a:defRPr sz="4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4000"/>
              <a:buFont typeface="Josefin Sans"/>
              <a:buNone/>
              <a:defRPr sz="4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9pPr>
          </a:lstStyle>
          <a:p>
            <a:endParaRPr/>
          </a:p>
        </p:txBody>
      </p:sp>
      <p:cxnSp>
        <p:nvCxnSpPr>
          <p:cNvPr id="25" name="Google Shape;25;p21"/>
          <p:cNvCxnSpPr/>
          <p:nvPr/>
        </p:nvCxnSpPr>
        <p:spPr>
          <a:xfrm rot="10800000">
            <a:off x="241206" y="4608973"/>
            <a:ext cx="12096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6" name="Google Shape;26;p21"/>
          <p:cNvSpPr txBox="1">
            <a:spLocks noGrp="1"/>
          </p:cNvSpPr>
          <p:nvPr>
            <p:ph type="subTitle" idx="1"/>
          </p:nvPr>
        </p:nvSpPr>
        <p:spPr>
          <a:xfrm>
            <a:off x="3174025" y="1409075"/>
            <a:ext cx="5140500" cy="27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91425" anchor="t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>
            <a:endParaRPr/>
          </a:p>
        </p:txBody>
      </p:sp>
      <p:sp>
        <p:nvSpPr>
          <p:cNvPr id="27" name="Google Shape;27;p21"/>
          <p:cNvSpPr txBox="1">
            <a:spLocks noGrp="1"/>
          </p:cNvSpPr>
          <p:nvPr>
            <p:ph type="title" idx="3"/>
          </p:nvPr>
        </p:nvSpPr>
        <p:spPr>
          <a:xfrm>
            <a:off x="3174025" y="807825"/>
            <a:ext cx="4758000" cy="57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91425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000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Fira Sans Extra Condensed Medium"/>
              <a:buNone/>
              <a:defRPr sz="4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Fira Sans Extra Condensed Medium"/>
              <a:buNone/>
              <a:defRPr sz="4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Fira Sans Extra Condensed Medium"/>
              <a:buNone/>
              <a:defRPr sz="4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Fira Sans Extra Condensed Medium"/>
              <a:buNone/>
              <a:defRPr sz="4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Fira Sans Extra Condensed Medium"/>
              <a:buNone/>
              <a:defRPr sz="4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Fira Sans Extra Condensed Medium"/>
              <a:buNone/>
              <a:defRPr sz="4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Fira Sans Extra Condensed Medium"/>
              <a:buNone/>
              <a:defRPr sz="4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Fira Sans Extra Condensed Medium"/>
              <a:buNone/>
              <a:defRPr sz="4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28" name="Google Shape;28;p21"/>
          <p:cNvSpPr txBox="1">
            <a:spLocks noGrp="1"/>
          </p:cNvSpPr>
          <p:nvPr>
            <p:ph type="subTitle" idx="4"/>
          </p:nvPr>
        </p:nvSpPr>
        <p:spPr>
          <a:xfrm>
            <a:off x="3174025" y="2757025"/>
            <a:ext cx="5140500" cy="27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91425" anchor="t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>
            <a:endParaRPr/>
          </a:p>
        </p:txBody>
      </p:sp>
      <p:sp>
        <p:nvSpPr>
          <p:cNvPr id="29" name="Google Shape;29;p21"/>
          <p:cNvSpPr txBox="1">
            <a:spLocks noGrp="1"/>
          </p:cNvSpPr>
          <p:nvPr>
            <p:ph type="title" idx="5"/>
          </p:nvPr>
        </p:nvSpPr>
        <p:spPr>
          <a:xfrm>
            <a:off x="3174025" y="2155775"/>
            <a:ext cx="4758000" cy="57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91425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000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Fira Sans Extra Condensed Medium"/>
              <a:buNone/>
              <a:defRPr sz="4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Fira Sans Extra Condensed Medium"/>
              <a:buNone/>
              <a:defRPr sz="4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Fira Sans Extra Condensed Medium"/>
              <a:buNone/>
              <a:defRPr sz="4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Fira Sans Extra Condensed Medium"/>
              <a:buNone/>
              <a:defRPr sz="4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Fira Sans Extra Condensed Medium"/>
              <a:buNone/>
              <a:defRPr sz="4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Fira Sans Extra Condensed Medium"/>
              <a:buNone/>
              <a:defRPr sz="4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Fira Sans Extra Condensed Medium"/>
              <a:buNone/>
              <a:defRPr sz="4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Fira Sans Extra Condensed Medium"/>
              <a:buNone/>
              <a:defRPr sz="4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30" name="Google Shape;30;p21"/>
          <p:cNvSpPr txBox="1">
            <a:spLocks noGrp="1"/>
          </p:cNvSpPr>
          <p:nvPr>
            <p:ph type="subTitle" idx="6"/>
          </p:nvPr>
        </p:nvSpPr>
        <p:spPr>
          <a:xfrm>
            <a:off x="3174025" y="4104975"/>
            <a:ext cx="5140500" cy="32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91425" anchor="t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>
            <a:endParaRPr/>
          </a:p>
        </p:txBody>
      </p:sp>
      <p:sp>
        <p:nvSpPr>
          <p:cNvPr id="31" name="Google Shape;31;p21"/>
          <p:cNvSpPr txBox="1">
            <a:spLocks noGrp="1"/>
          </p:cNvSpPr>
          <p:nvPr>
            <p:ph type="title" idx="7"/>
          </p:nvPr>
        </p:nvSpPr>
        <p:spPr>
          <a:xfrm>
            <a:off x="3174025" y="3503725"/>
            <a:ext cx="4758000" cy="57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91425" anchor="ctr" anchorCtr="0">
            <a:noAutofit/>
          </a:bodyPr>
          <a:lstStyle>
            <a:lvl1pPr marR="0"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000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Fira Sans Extra Condensed Medium"/>
              <a:buNone/>
              <a:defRPr sz="4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Fira Sans Extra Condensed Medium"/>
              <a:buNone/>
              <a:defRPr sz="4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Fira Sans Extra Condensed Medium"/>
              <a:buNone/>
              <a:defRPr sz="4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Fira Sans Extra Condensed Medium"/>
              <a:buNone/>
              <a:defRPr sz="4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Fira Sans Extra Condensed Medium"/>
              <a:buNone/>
              <a:defRPr sz="4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Fira Sans Extra Condensed Medium"/>
              <a:buNone/>
              <a:defRPr sz="4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Fira Sans Extra Condensed Medium"/>
              <a:buNone/>
              <a:defRPr sz="4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Fira Sans Extra Condensed Medium"/>
              <a:buNone/>
              <a:defRPr sz="4800">
                <a:solidFill>
                  <a:srgbClr val="434343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cxnSp>
        <p:nvCxnSpPr>
          <p:cNvPr id="32" name="Google Shape;32;p21"/>
          <p:cNvCxnSpPr/>
          <p:nvPr/>
        </p:nvCxnSpPr>
        <p:spPr>
          <a:xfrm>
            <a:off x="6481100" y="4609950"/>
            <a:ext cx="25440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3" name="Google Shape;33;p21"/>
          <p:cNvSpPr txBox="1"/>
          <p:nvPr/>
        </p:nvSpPr>
        <p:spPr>
          <a:xfrm>
            <a:off x="8439900" y="4609950"/>
            <a:ext cx="5853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it-IT" sz="1100" b="1" i="0" u="none" strike="noStrike" cap="none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rPr>
              <a:t>‹N›</a:t>
            </a:fld>
            <a:endParaRPr sz="1100" b="1" i="0" u="none" strike="noStrike" cap="none">
              <a:solidFill>
                <a:schemeClr val="accent1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22"/>
          <p:cNvSpPr txBox="1">
            <a:spLocks noGrp="1"/>
          </p:cNvSpPr>
          <p:nvPr>
            <p:ph type="title"/>
          </p:nvPr>
        </p:nvSpPr>
        <p:spPr>
          <a:xfrm>
            <a:off x="925750" y="2130662"/>
            <a:ext cx="3173400" cy="110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Josefin Sans"/>
              <a:buNone/>
              <a:defRPr sz="3600"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36" name="Google Shape;36;p22"/>
          <p:cNvSpPr txBox="1">
            <a:spLocks noGrp="1"/>
          </p:cNvSpPr>
          <p:nvPr>
            <p:ph type="title" idx="2"/>
          </p:nvPr>
        </p:nvSpPr>
        <p:spPr>
          <a:xfrm>
            <a:off x="925751" y="1640525"/>
            <a:ext cx="17241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Font typeface="Josefin Sans"/>
              <a:buNone/>
              <a:defRPr sz="60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6000"/>
              <a:buFont typeface="Josefin Sans"/>
              <a:buNone/>
              <a:defRPr sz="6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6000"/>
              <a:buFont typeface="Josefin Sans"/>
              <a:buNone/>
              <a:defRPr sz="6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6000"/>
              <a:buFont typeface="Josefin Sans"/>
              <a:buNone/>
              <a:defRPr sz="6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6000"/>
              <a:buFont typeface="Josefin Sans"/>
              <a:buNone/>
              <a:defRPr sz="6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6000"/>
              <a:buFont typeface="Josefin Sans"/>
              <a:buNone/>
              <a:defRPr sz="6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6000"/>
              <a:buFont typeface="Josefin Sans"/>
              <a:buNone/>
              <a:defRPr sz="6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6000"/>
              <a:buFont typeface="Josefin Sans"/>
              <a:buNone/>
              <a:defRPr sz="6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6000"/>
              <a:buFont typeface="Josefin Sans"/>
              <a:buNone/>
              <a:defRPr sz="6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9pPr>
          </a:lstStyle>
          <a:p>
            <a:endParaRPr/>
          </a:p>
        </p:txBody>
      </p:sp>
      <p:sp>
        <p:nvSpPr>
          <p:cNvPr id="37" name="Google Shape;37;p22"/>
          <p:cNvSpPr txBox="1">
            <a:spLocks noGrp="1"/>
          </p:cNvSpPr>
          <p:nvPr>
            <p:ph type="subTitle" idx="1"/>
          </p:nvPr>
        </p:nvSpPr>
        <p:spPr>
          <a:xfrm>
            <a:off x="925750" y="3471400"/>
            <a:ext cx="3027300" cy="55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Josefin Sans Light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38" name="Google Shape;38;p22"/>
          <p:cNvCxnSpPr/>
          <p:nvPr/>
        </p:nvCxnSpPr>
        <p:spPr>
          <a:xfrm>
            <a:off x="542275" y="1625200"/>
            <a:ext cx="0" cy="296130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9" name="Google Shape;39;p22"/>
          <p:cNvCxnSpPr/>
          <p:nvPr/>
        </p:nvCxnSpPr>
        <p:spPr>
          <a:xfrm>
            <a:off x="6481100" y="4609950"/>
            <a:ext cx="25440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0" name="Google Shape;40;p22"/>
          <p:cNvSpPr txBox="1"/>
          <p:nvPr/>
        </p:nvSpPr>
        <p:spPr>
          <a:xfrm>
            <a:off x="8439900" y="4609950"/>
            <a:ext cx="5853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it-IT" sz="1100" b="1" i="0" u="none" strike="noStrike" cap="none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rPr>
              <a:t>‹N›</a:t>
            </a:fld>
            <a:endParaRPr sz="1100" b="1" i="0" u="none" strike="noStrike" cap="none">
              <a:solidFill>
                <a:schemeClr val="accent1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>
  <p:cSld name="CUSTOM_2_1_1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3"/>
          <p:cNvSpPr txBox="1">
            <a:spLocks noGrp="1"/>
          </p:cNvSpPr>
          <p:nvPr>
            <p:ph type="subTitle" idx="1"/>
          </p:nvPr>
        </p:nvSpPr>
        <p:spPr>
          <a:xfrm>
            <a:off x="932700" y="2059113"/>
            <a:ext cx="2263500" cy="67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Josefin Sans"/>
              <a:buNone/>
              <a:defRPr sz="1400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9pPr>
          </a:lstStyle>
          <a:p>
            <a:endParaRPr/>
          </a:p>
        </p:txBody>
      </p:sp>
      <p:sp>
        <p:nvSpPr>
          <p:cNvPr id="43" name="Google Shape;43;p23"/>
          <p:cNvSpPr txBox="1">
            <a:spLocks noGrp="1"/>
          </p:cNvSpPr>
          <p:nvPr>
            <p:ph type="subTitle" idx="2"/>
          </p:nvPr>
        </p:nvSpPr>
        <p:spPr>
          <a:xfrm>
            <a:off x="3440250" y="2059113"/>
            <a:ext cx="2263500" cy="67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Josefin Sans"/>
              <a:buNone/>
              <a:defRPr sz="1400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9pPr>
          </a:lstStyle>
          <a:p>
            <a:endParaRPr/>
          </a:p>
        </p:txBody>
      </p:sp>
      <p:sp>
        <p:nvSpPr>
          <p:cNvPr id="44" name="Google Shape;44;p23"/>
          <p:cNvSpPr txBox="1">
            <a:spLocks noGrp="1"/>
          </p:cNvSpPr>
          <p:nvPr>
            <p:ph type="subTitle" idx="3"/>
          </p:nvPr>
        </p:nvSpPr>
        <p:spPr>
          <a:xfrm>
            <a:off x="932700" y="1667981"/>
            <a:ext cx="22635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9pPr>
          </a:lstStyle>
          <a:p>
            <a:endParaRPr/>
          </a:p>
        </p:txBody>
      </p:sp>
      <p:sp>
        <p:nvSpPr>
          <p:cNvPr id="45" name="Google Shape;45;p23"/>
          <p:cNvSpPr txBox="1">
            <a:spLocks noGrp="1"/>
          </p:cNvSpPr>
          <p:nvPr>
            <p:ph type="subTitle" idx="4"/>
          </p:nvPr>
        </p:nvSpPr>
        <p:spPr>
          <a:xfrm>
            <a:off x="3440250" y="1667981"/>
            <a:ext cx="22635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9pPr>
          </a:lstStyle>
          <a:p>
            <a:endParaRPr/>
          </a:p>
        </p:txBody>
      </p:sp>
      <p:sp>
        <p:nvSpPr>
          <p:cNvPr id="46" name="Google Shape;46;p23"/>
          <p:cNvSpPr txBox="1">
            <a:spLocks noGrp="1"/>
          </p:cNvSpPr>
          <p:nvPr>
            <p:ph type="title"/>
          </p:nvPr>
        </p:nvSpPr>
        <p:spPr>
          <a:xfrm>
            <a:off x="146725" y="4789139"/>
            <a:ext cx="3027300" cy="22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800"/>
              <a:buFont typeface="Josefin Sans"/>
              <a:buNone/>
              <a:defRPr sz="800"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47" name="Google Shape;47;p23"/>
          <p:cNvSpPr txBox="1">
            <a:spLocks noGrp="1"/>
          </p:cNvSpPr>
          <p:nvPr>
            <p:ph type="title" idx="5"/>
          </p:nvPr>
        </p:nvSpPr>
        <p:spPr>
          <a:xfrm>
            <a:off x="146725" y="4719850"/>
            <a:ext cx="1689000" cy="16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900"/>
              <a:buFont typeface="Josefin Sans"/>
              <a:buNone/>
              <a:defRPr sz="19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4000"/>
              <a:buFont typeface="Josefin Sans"/>
              <a:buNone/>
              <a:defRPr sz="4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4000"/>
              <a:buFont typeface="Josefin Sans"/>
              <a:buNone/>
              <a:defRPr sz="4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4000"/>
              <a:buFont typeface="Josefin Sans"/>
              <a:buNone/>
              <a:defRPr sz="4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4000"/>
              <a:buFont typeface="Josefin Sans"/>
              <a:buNone/>
              <a:defRPr sz="4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4000"/>
              <a:buFont typeface="Josefin Sans"/>
              <a:buNone/>
              <a:defRPr sz="4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4000"/>
              <a:buFont typeface="Josefin Sans"/>
              <a:buNone/>
              <a:defRPr sz="4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4000"/>
              <a:buFont typeface="Josefin Sans"/>
              <a:buNone/>
              <a:defRPr sz="4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4000"/>
              <a:buFont typeface="Josefin Sans"/>
              <a:buNone/>
              <a:defRPr sz="4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9pPr>
          </a:lstStyle>
          <a:p>
            <a:endParaRPr/>
          </a:p>
        </p:txBody>
      </p:sp>
      <p:cxnSp>
        <p:nvCxnSpPr>
          <p:cNvPr id="48" name="Google Shape;48;p23"/>
          <p:cNvCxnSpPr/>
          <p:nvPr/>
        </p:nvCxnSpPr>
        <p:spPr>
          <a:xfrm rot="10800000">
            <a:off x="241206" y="4608973"/>
            <a:ext cx="12096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9" name="Google Shape;49;p23"/>
          <p:cNvSpPr txBox="1">
            <a:spLocks noGrp="1"/>
          </p:cNvSpPr>
          <p:nvPr>
            <p:ph type="subTitle" idx="6"/>
          </p:nvPr>
        </p:nvSpPr>
        <p:spPr>
          <a:xfrm>
            <a:off x="932700" y="3641560"/>
            <a:ext cx="2263500" cy="67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Josefin Sans"/>
              <a:buNone/>
              <a:defRPr sz="1400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9pPr>
          </a:lstStyle>
          <a:p>
            <a:endParaRPr/>
          </a:p>
        </p:txBody>
      </p:sp>
      <p:sp>
        <p:nvSpPr>
          <p:cNvPr id="50" name="Google Shape;50;p23"/>
          <p:cNvSpPr txBox="1">
            <a:spLocks noGrp="1"/>
          </p:cNvSpPr>
          <p:nvPr>
            <p:ph type="subTitle" idx="7"/>
          </p:nvPr>
        </p:nvSpPr>
        <p:spPr>
          <a:xfrm>
            <a:off x="3440250" y="3639312"/>
            <a:ext cx="2263500" cy="67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Josefin Sans"/>
              <a:buNone/>
              <a:defRPr sz="1400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9pPr>
          </a:lstStyle>
          <a:p>
            <a:endParaRPr/>
          </a:p>
        </p:txBody>
      </p:sp>
      <p:sp>
        <p:nvSpPr>
          <p:cNvPr id="51" name="Google Shape;51;p23"/>
          <p:cNvSpPr txBox="1">
            <a:spLocks noGrp="1"/>
          </p:cNvSpPr>
          <p:nvPr>
            <p:ph type="subTitle" idx="8"/>
          </p:nvPr>
        </p:nvSpPr>
        <p:spPr>
          <a:xfrm>
            <a:off x="932700" y="3250183"/>
            <a:ext cx="22635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9pPr>
          </a:lstStyle>
          <a:p>
            <a:endParaRPr/>
          </a:p>
        </p:txBody>
      </p:sp>
      <p:sp>
        <p:nvSpPr>
          <p:cNvPr id="52" name="Google Shape;52;p23"/>
          <p:cNvSpPr txBox="1">
            <a:spLocks noGrp="1"/>
          </p:cNvSpPr>
          <p:nvPr>
            <p:ph type="subTitle" idx="9"/>
          </p:nvPr>
        </p:nvSpPr>
        <p:spPr>
          <a:xfrm>
            <a:off x="3440250" y="3246120"/>
            <a:ext cx="22635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9pPr>
          </a:lstStyle>
          <a:p>
            <a:endParaRPr/>
          </a:p>
        </p:txBody>
      </p:sp>
      <p:sp>
        <p:nvSpPr>
          <p:cNvPr id="53" name="Google Shape;53;p23"/>
          <p:cNvSpPr txBox="1">
            <a:spLocks noGrp="1"/>
          </p:cNvSpPr>
          <p:nvPr>
            <p:ph type="subTitle" idx="13"/>
          </p:nvPr>
        </p:nvSpPr>
        <p:spPr>
          <a:xfrm>
            <a:off x="5947800" y="2059113"/>
            <a:ext cx="2263500" cy="67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Josefin Sans"/>
              <a:buNone/>
              <a:defRPr sz="1400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9pPr>
          </a:lstStyle>
          <a:p>
            <a:endParaRPr/>
          </a:p>
        </p:txBody>
      </p:sp>
      <p:sp>
        <p:nvSpPr>
          <p:cNvPr id="54" name="Google Shape;54;p23"/>
          <p:cNvSpPr txBox="1">
            <a:spLocks noGrp="1"/>
          </p:cNvSpPr>
          <p:nvPr>
            <p:ph type="subTitle" idx="14"/>
          </p:nvPr>
        </p:nvSpPr>
        <p:spPr>
          <a:xfrm>
            <a:off x="5947800" y="1667981"/>
            <a:ext cx="22635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9pPr>
          </a:lstStyle>
          <a:p>
            <a:endParaRPr/>
          </a:p>
        </p:txBody>
      </p:sp>
      <p:sp>
        <p:nvSpPr>
          <p:cNvPr id="55" name="Google Shape;55;p23"/>
          <p:cNvSpPr txBox="1">
            <a:spLocks noGrp="1"/>
          </p:cNvSpPr>
          <p:nvPr>
            <p:ph type="subTitle" idx="15"/>
          </p:nvPr>
        </p:nvSpPr>
        <p:spPr>
          <a:xfrm>
            <a:off x="5947800" y="3639312"/>
            <a:ext cx="2263500" cy="67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Josefin Sans"/>
              <a:buNone/>
              <a:defRPr sz="1400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9pPr>
          </a:lstStyle>
          <a:p>
            <a:endParaRPr/>
          </a:p>
        </p:txBody>
      </p:sp>
      <p:sp>
        <p:nvSpPr>
          <p:cNvPr id="56" name="Google Shape;56;p23"/>
          <p:cNvSpPr txBox="1">
            <a:spLocks noGrp="1"/>
          </p:cNvSpPr>
          <p:nvPr>
            <p:ph type="subTitle" idx="16"/>
          </p:nvPr>
        </p:nvSpPr>
        <p:spPr>
          <a:xfrm>
            <a:off x="5947800" y="3246120"/>
            <a:ext cx="22635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9pPr>
          </a:lstStyle>
          <a:p>
            <a:endParaRPr/>
          </a:p>
        </p:txBody>
      </p:sp>
      <p:sp>
        <p:nvSpPr>
          <p:cNvPr id="57" name="Google Shape;57;p23"/>
          <p:cNvSpPr txBox="1">
            <a:spLocks noGrp="1"/>
          </p:cNvSpPr>
          <p:nvPr>
            <p:ph type="title" idx="17"/>
          </p:nvPr>
        </p:nvSpPr>
        <p:spPr>
          <a:xfrm>
            <a:off x="1470900" y="476534"/>
            <a:ext cx="6202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Josefin Sans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cxnSp>
        <p:nvCxnSpPr>
          <p:cNvPr id="58" name="Google Shape;58;p23"/>
          <p:cNvCxnSpPr/>
          <p:nvPr/>
        </p:nvCxnSpPr>
        <p:spPr>
          <a:xfrm>
            <a:off x="6481100" y="4609950"/>
            <a:ext cx="25440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9" name="Google Shape;59;p23"/>
          <p:cNvSpPr txBox="1"/>
          <p:nvPr/>
        </p:nvSpPr>
        <p:spPr>
          <a:xfrm>
            <a:off x="8439900" y="4609950"/>
            <a:ext cx="5853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it-IT" sz="1100" b="1" i="0" u="none" strike="noStrike" cap="none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rPr>
              <a:t>‹N›</a:t>
            </a:fld>
            <a:endParaRPr sz="1100" b="1" i="0" u="none" strike="noStrike" cap="none">
              <a:solidFill>
                <a:schemeClr val="accent1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>
  <p:cSld name="SECTION_TITLE_AND_DESCRIPTION_1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24"/>
          <p:cNvSpPr txBox="1">
            <a:spLocks noGrp="1"/>
          </p:cNvSpPr>
          <p:nvPr>
            <p:ph type="title"/>
          </p:nvPr>
        </p:nvSpPr>
        <p:spPr>
          <a:xfrm>
            <a:off x="5292000" y="2212804"/>
            <a:ext cx="3173400" cy="55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Josefin Sans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62" name="Google Shape;62;p24"/>
          <p:cNvSpPr txBox="1">
            <a:spLocks noGrp="1"/>
          </p:cNvSpPr>
          <p:nvPr>
            <p:ph type="title" idx="2"/>
          </p:nvPr>
        </p:nvSpPr>
        <p:spPr>
          <a:xfrm>
            <a:off x="5292001" y="1625200"/>
            <a:ext cx="17241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000"/>
              <a:buFont typeface="Josefin Sans"/>
              <a:buNone/>
              <a:defRPr sz="60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6000"/>
              <a:buFont typeface="Josefin Sans"/>
              <a:buNone/>
              <a:defRPr sz="6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6000"/>
              <a:buFont typeface="Josefin Sans"/>
              <a:buNone/>
              <a:defRPr sz="6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6000"/>
              <a:buFont typeface="Josefin Sans"/>
              <a:buNone/>
              <a:defRPr sz="6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6000"/>
              <a:buFont typeface="Josefin Sans"/>
              <a:buNone/>
              <a:defRPr sz="6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6000"/>
              <a:buFont typeface="Josefin Sans"/>
              <a:buNone/>
              <a:defRPr sz="6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6000"/>
              <a:buFont typeface="Josefin Sans"/>
              <a:buNone/>
              <a:defRPr sz="6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6000"/>
              <a:buFont typeface="Josefin Sans"/>
              <a:buNone/>
              <a:defRPr sz="6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6000"/>
              <a:buFont typeface="Josefin Sans"/>
              <a:buNone/>
              <a:defRPr sz="6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9pPr>
          </a:lstStyle>
          <a:p>
            <a:endParaRPr/>
          </a:p>
        </p:txBody>
      </p:sp>
      <p:sp>
        <p:nvSpPr>
          <p:cNvPr id="63" name="Google Shape;63;p24"/>
          <p:cNvSpPr txBox="1">
            <a:spLocks noGrp="1"/>
          </p:cNvSpPr>
          <p:nvPr>
            <p:ph type="subTitle" idx="1"/>
          </p:nvPr>
        </p:nvSpPr>
        <p:spPr>
          <a:xfrm>
            <a:off x="5292000" y="3455823"/>
            <a:ext cx="3027300" cy="55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Josefin Sans Light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64" name="Google Shape;64;p24"/>
          <p:cNvCxnSpPr/>
          <p:nvPr/>
        </p:nvCxnSpPr>
        <p:spPr>
          <a:xfrm>
            <a:off x="6481100" y="4609950"/>
            <a:ext cx="25440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5" name="Google Shape;65;p24"/>
          <p:cNvSpPr txBox="1"/>
          <p:nvPr/>
        </p:nvSpPr>
        <p:spPr>
          <a:xfrm>
            <a:off x="8439900" y="4609950"/>
            <a:ext cx="5853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it-IT" sz="1100" b="1" i="0" u="none" strike="noStrike" cap="none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rPr>
              <a:t>‹N›</a:t>
            </a:fld>
            <a:endParaRPr sz="1100" b="1" i="0" u="none" strike="noStrike" cap="none">
              <a:solidFill>
                <a:schemeClr val="accent1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BLANK_2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7" name="Google Shape;67;p25"/>
          <p:cNvCxnSpPr/>
          <p:nvPr/>
        </p:nvCxnSpPr>
        <p:spPr>
          <a:xfrm>
            <a:off x="-14031" y="1217264"/>
            <a:ext cx="35949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8" name="Google Shape;68;p25"/>
          <p:cNvSpPr txBox="1">
            <a:spLocks noGrp="1"/>
          </p:cNvSpPr>
          <p:nvPr>
            <p:ph type="title"/>
          </p:nvPr>
        </p:nvSpPr>
        <p:spPr>
          <a:xfrm>
            <a:off x="1697700" y="1738964"/>
            <a:ext cx="2963100" cy="52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Josefin Sans"/>
              <a:buNone/>
              <a:defRPr sz="1800"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Josefin Sans"/>
              <a:buNone/>
              <a:defRPr sz="2400" b="1">
                <a:latin typeface="Josefin Sans"/>
                <a:ea typeface="Josefin Sans"/>
                <a:cs typeface="Josefin Sans"/>
                <a:sym typeface="Josefin Sans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Josefin Sans"/>
              <a:buNone/>
              <a:defRPr sz="2400" b="1">
                <a:latin typeface="Josefin Sans"/>
                <a:ea typeface="Josefin Sans"/>
                <a:cs typeface="Josefin Sans"/>
                <a:sym typeface="Josefin Sans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Josefin Sans"/>
              <a:buNone/>
              <a:defRPr sz="2400" b="1">
                <a:latin typeface="Josefin Sans"/>
                <a:ea typeface="Josefin Sans"/>
                <a:cs typeface="Josefin Sans"/>
                <a:sym typeface="Josefin Sans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Josefin Sans"/>
              <a:buNone/>
              <a:defRPr sz="2400" b="1">
                <a:latin typeface="Josefin Sans"/>
                <a:ea typeface="Josefin Sans"/>
                <a:cs typeface="Josefin Sans"/>
                <a:sym typeface="Josefin Sans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Josefin Sans"/>
              <a:buNone/>
              <a:defRPr sz="2400" b="1">
                <a:latin typeface="Josefin Sans"/>
                <a:ea typeface="Josefin Sans"/>
                <a:cs typeface="Josefin Sans"/>
                <a:sym typeface="Josefin Sans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Josefin Sans"/>
              <a:buNone/>
              <a:defRPr sz="2400" b="1">
                <a:latin typeface="Josefin Sans"/>
                <a:ea typeface="Josefin Sans"/>
                <a:cs typeface="Josefin Sans"/>
                <a:sym typeface="Josefin Sans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Josefin Sans"/>
              <a:buNone/>
              <a:defRPr sz="2400" b="1">
                <a:latin typeface="Josefin Sans"/>
                <a:ea typeface="Josefin Sans"/>
                <a:cs typeface="Josefin Sans"/>
                <a:sym typeface="Josefin Sans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Josefin Sans"/>
              <a:buNone/>
              <a:defRPr sz="2400" b="1">
                <a:latin typeface="Josefin Sans"/>
                <a:ea typeface="Josefin Sans"/>
                <a:cs typeface="Josefin Sans"/>
                <a:sym typeface="Josefin Sans"/>
              </a:defRPr>
            </a:lvl9pPr>
          </a:lstStyle>
          <a:p>
            <a:endParaRPr/>
          </a:p>
        </p:txBody>
      </p:sp>
      <p:sp>
        <p:nvSpPr>
          <p:cNvPr id="69" name="Google Shape;69;p25">
            <a:hlinkClick r:id="rId2" action="ppaction://hlinksldjump"/>
          </p:cNvPr>
          <p:cNvSpPr txBox="1">
            <a:spLocks noGrp="1"/>
          </p:cNvSpPr>
          <p:nvPr>
            <p:ph type="title" idx="2"/>
          </p:nvPr>
        </p:nvSpPr>
        <p:spPr>
          <a:xfrm>
            <a:off x="1121625" y="1673264"/>
            <a:ext cx="576000" cy="59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Josefin Sans"/>
              <a:buNone/>
              <a:defRPr sz="30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Josefin Sans"/>
              <a:buNone/>
              <a:defRPr sz="30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Josefin Sans"/>
              <a:buNone/>
              <a:defRPr sz="30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Josefin Sans"/>
              <a:buNone/>
              <a:defRPr sz="30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Josefin Sans"/>
              <a:buNone/>
              <a:defRPr sz="30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Josefin Sans"/>
              <a:buNone/>
              <a:defRPr sz="30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Josefin Sans"/>
              <a:buNone/>
              <a:defRPr sz="30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Josefin Sans"/>
              <a:buNone/>
              <a:defRPr sz="30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Josefin Sans"/>
              <a:buNone/>
              <a:defRPr sz="30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9pPr>
          </a:lstStyle>
          <a:p>
            <a:endParaRPr/>
          </a:p>
        </p:txBody>
      </p:sp>
      <p:sp>
        <p:nvSpPr>
          <p:cNvPr id="70" name="Google Shape;70;p25"/>
          <p:cNvSpPr txBox="1">
            <a:spLocks noGrp="1"/>
          </p:cNvSpPr>
          <p:nvPr>
            <p:ph type="subTitle" idx="1"/>
          </p:nvPr>
        </p:nvSpPr>
        <p:spPr>
          <a:xfrm>
            <a:off x="1697700" y="2264648"/>
            <a:ext cx="2712300" cy="64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9pPr>
          </a:lstStyle>
          <a:p>
            <a:endParaRPr/>
          </a:p>
        </p:txBody>
      </p:sp>
      <p:sp>
        <p:nvSpPr>
          <p:cNvPr id="71" name="Google Shape;71;p25"/>
          <p:cNvSpPr txBox="1">
            <a:spLocks noGrp="1"/>
          </p:cNvSpPr>
          <p:nvPr>
            <p:ph type="title" idx="3"/>
          </p:nvPr>
        </p:nvSpPr>
        <p:spPr>
          <a:xfrm>
            <a:off x="1697700" y="3185564"/>
            <a:ext cx="2963100" cy="52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Josefin Sans"/>
              <a:buNone/>
              <a:defRPr sz="1800"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Josefin Sans"/>
              <a:buNone/>
              <a:defRPr sz="2400" b="1">
                <a:latin typeface="Josefin Sans"/>
                <a:ea typeface="Josefin Sans"/>
                <a:cs typeface="Josefin Sans"/>
                <a:sym typeface="Josefin Sans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Josefin Sans"/>
              <a:buNone/>
              <a:defRPr sz="2400" b="1">
                <a:latin typeface="Josefin Sans"/>
                <a:ea typeface="Josefin Sans"/>
                <a:cs typeface="Josefin Sans"/>
                <a:sym typeface="Josefin Sans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Josefin Sans"/>
              <a:buNone/>
              <a:defRPr sz="2400" b="1">
                <a:latin typeface="Josefin Sans"/>
                <a:ea typeface="Josefin Sans"/>
                <a:cs typeface="Josefin Sans"/>
                <a:sym typeface="Josefin Sans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Josefin Sans"/>
              <a:buNone/>
              <a:defRPr sz="2400" b="1">
                <a:latin typeface="Josefin Sans"/>
                <a:ea typeface="Josefin Sans"/>
                <a:cs typeface="Josefin Sans"/>
                <a:sym typeface="Josefin Sans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Josefin Sans"/>
              <a:buNone/>
              <a:defRPr sz="2400" b="1">
                <a:latin typeface="Josefin Sans"/>
                <a:ea typeface="Josefin Sans"/>
                <a:cs typeface="Josefin Sans"/>
                <a:sym typeface="Josefin Sans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Josefin Sans"/>
              <a:buNone/>
              <a:defRPr sz="2400" b="1">
                <a:latin typeface="Josefin Sans"/>
                <a:ea typeface="Josefin Sans"/>
                <a:cs typeface="Josefin Sans"/>
                <a:sym typeface="Josefin Sans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Josefin Sans"/>
              <a:buNone/>
              <a:defRPr sz="2400" b="1">
                <a:latin typeface="Josefin Sans"/>
                <a:ea typeface="Josefin Sans"/>
                <a:cs typeface="Josefin Sans"/>
                <a:sym typeface="Josefin Sans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Josefin Sans"/>
              <a:buNone/>
              <a:defRPr sz="2400" b="1">
                <a:latin typeface="Josefin Sans"/>
                <a:ea typeface="Josefin Sans"/>
                <a:cs typeface="Josefin Sans"/>
                <a:sym typeface="Josefin Sans"/>
              </a:defRPr>
            </a:lvl9pPr>
          </a:lstStyle>
          <a:p>
            <a:endParaRPr/>
          </a:p>
        </p:txBody>
      </p:sp>
      <p:sp>
        <p:nvSpPr>
          <p:cNvPr id="72" name="Google Shape;72;p25"/>
          <p:cNvSpPr txBox="1">
            <a:spLocks noGrp="1"/>
          </p:cNvSpPr>
          <p:nvPr>
            <p:ph type="title" idx="4"/>
          </p:nvPr>
        </p:nvSpPr>
        <p:spPr>
          <a:xfrm>
            <a:off x="1121600" y="3119864"/>
            <a:ext cx="576000" cy="59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Josefin Sans"/>
              <a:buNone/>
              <a:defRPr sz="30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Josefin Sans"/>
              <a:buNone/>
              <a:defRPr sz="30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Josefin Sans"/>
              <a:buNone/>
              <a:defRPr sz="30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Josefin Sans"/>
              <a:buNone/>
              <a:defRPr sz="30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Josefin Sans"/>
              <a:buNone/>
              <a:defRPr sz="30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Josefin Sans"/>
              <a:buNone/>
              <a:defRPr sz="30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Josefin Sans"/>
              <a:buNone/>
              <a:defRPr sz="30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Josefin Sans"/>
              <a:buNone/>
              <a:defRPr sz="30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Josefin Sans"/>
              <a:buNone/>
              <a:defRPr sz="30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9pPr>
          </a:lstStyle>
          <a:p>
            <a:endParaRPr/>
          </a:p>
        </p:txBody>
      </p:sp>
      <p:sp>
        <p:nvSpPr>
          <p:cNvPr id="73" name="Google Shape;73;p25"/>
          <p:cNvSpPr txBox="1">
            <a:spLocks noGrp="1"/>
          </p:cNvSpPr>
          <p:nvPr>
            <p:ph type="subTitle" idx="5"/>
          </p:nvPr>
        </p:nvSpPr>
        <p:spPr>
          <a:xfrm>
            <a:off x="1697700" y="3711255"/>
            <a:ext cx="2712300" cy="64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9pPr>
          </a:lstStyle>
          <a:p>
            <a:endParaRPr/>
          </a:p>
        </p:txBody>
      </p:sp>
      <p:sp>
        <p:nvSpPr>
          <p:cNvPr id="74" name="Google Shape;74;p25"/>
          <p:cNvSpPr txBox="1">
            <a:spLocks noGrp="1"/>
          </p:cNvSpPr>
          <p:nvPr>
            <p:ph type="title" idx="6"/>
          </p:nvPr>
        </p:nvSpPr>
        <p:spPr>
          <a:xfrm>
            <a:off x="5662500" y="1738964"/>
            <a:ext cx="2963100" cy="52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Josefin Sans"/>
              <a:buNone/>
              <a:defRPr sz="1800"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Josefin Sans"/>
              <a:buNone/>
              <a:defRPr sz="2400" b="1">
                <a:latin typeface="Josefin Sans"/>
                <a:ea typeface="Josefin Sans"/>
                <a:cs typeface="Josefin Sans"/>
                <a:sym typeface="Josefin Sans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Josefin Sans"/>
              <a:buNone/>
              <a:defRPr sz="2400" b="1">
                <a:latin typeface="Josefin Sans"/>
                <a:ea typeface="Josefin Sans"/>
                <a:cs typeface="Josefin Sans"/>
                <a:sym typeface="Josefin Sans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Josefin Sans"/>
              <a:buNone/>
              <a:defRPr sz="2400" b="1">
                <a:latin typeface="Josefin Sans"/>
                <a:ea typeface="Josefin Sans"/>
                <a:cs typeface="Josefin Sans"/>
                <a:sym typeface="Josefin Sans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Josefin Sans"/>
              <a:buNone/>
              <a:defRPr sz="2400" b="1">
                <a:latin typeface="Josefin Sans"/>
                <a:ea typeface="Josefin Sans"/>
                <a:cs typeface="Josefin Sans"/>
                <a:sym typeface="Josefin Sans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Josefin Sans"/>
              <a:buNone/>
              <a:defRPr sz="2400" b="1">
                <a:latin typeface="Josefin Sans"/>
                <a:ea typeface="Josefin Sans"/>
                <a:cs typeface="Josefin Sans"/>
                <a:sym typeface="Josefin Sans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Josefin Sans"/>
              <a:buNone/>
              <a:defRPr sz="2400" b="1">
                <a:latin typeface="Josefin Sans"/>
                <a:ea typeface="Josefin Sans"/>
                <a:cs typeface="Josefin Sans"/>
                <a:sym typeface="Josefin Sans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Josefin Sans"/>
              <a:buNone/>
              <a:defRPr sz="2400" b="1">
                <a:latin typeface="Josefin Sans"/>
                <a:ea typeface="Josefin Sans"/>
                <a:cs typeface="Josefin Sans"/>
                <a:sym typeface="Josefin Sans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Josefin Sans"/>
              <a:buNone/>
              <a:defRPr sz="2400" b="1">
                <a:latin typeface="Josefin Sans"/>
                <a:ea typeface="Josefin Sans"/>
                <a:cs typeface="Josefin Sans"/>
                <a:sym typeface="Josefin Sans"/>
              </a:defRPr>
            </a:lvl9pPr>
          </a:lstStyle>
          <a:p>
            <a:endParaRPr/>
          </a:p>
        </p:txBody>
      </p:sp>
      <p:sp>
        <p:nvSpPr>
          <p:cNvPr id="75" name="Google Shape;75;p25"/>
          <p:cNvSpPr txBox="1">
            <a:spLocks noGrp="1"/>
          </p:cNvSpPr>
          <p:nvPr>
            <p:ph type="title" idx="7"/>
          </p:nvPr>
        </p:nvSpPr>
        <p:spPr>
          <a:xfrm>
            <a:off x="5086400" y="1673264"/>
            <a:ext cx="576000" cy="59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Josefin Sans"/>
              <a:buNone/>
              <a:defRPr sz="30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Josefin Sans"/>
              <a:buNone/>
              <a:defRPr sz="30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Josefin Sans"/>
              <a:buNone/>
              <a:defRPr sz="30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Josefin Sans"/>
              <a:buNone/>
              <a:defRPr sz="30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Josefin Sans"/>
              <a:buNone/>
              <a:defRPr sz="30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Josefin Sans"/>
              <a:buNone/>
              <a:defRPr sz="30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Josefin Sans"/>
              <a:buNone/>
              <a:defRPr sz="30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Josefin Sans"/>
              <a:buNone/>
              <a:defRPr sz="30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Josefin Sans"/>
              <a:buNone/>
              <a:defRPr sz="30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9pPr>
          </a:lstStyle>
          <a:p>
            <a:endParaRPr/>
          </a:p>
        </p:txBody>
      </p:sp>
      <p:sp>
        <p:nvSpPr>
          <p:cNvPr id="76" name="Google Shape;76;p25"/>
          <p:cNvSpPr txBox="1">
            <a:spLocks noGrp="1"/>
          </p:cNvSpPr>
          <p:nvPr>
            <p:ph type="subTitle" idx="8"/>
          </p:nvPr>
        </p:nvSpPr>
        <p:spPr>
          <a:xfrm>
            <a:off x="5662500" y="2264648"/>
            <a:ext cx="2712300" cy="64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9pPr>
          </a:lstStyle>
          <a:p>
            <a:endParaRPr/>
          </a:p>
        </p:txBody>
      </p:sp>
      <p:sp>
        <p:nvSpPr>
          <p:cNvPr id="77" name="Google Shape;77;p25"/>
          <p:cNvSpPr txBox="1">
            <a:spLocks noGrp="1"/>
          </p:cNvSpPr>
          <p:nvPr>
            <p:ph type="title" idx="9"/>
          </p:nvPr>
        </p:nvSpPr>
        <p:spPr>
          <a:xfrm>
            <a:off x="5662500" y="3185564"/>
            <a:ext cx="2963100" cy="52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Josefin Sans"/>
              <a:buNone/>
              <a:defRPr sz="1800"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Josefin Sans"/>
              <a:buNone/>
              <a:defRPr sz="2400" b="1">
                <a:latin typeface="Josefin Sans"/>
                <a:ea typeface="Josefin Sans"/>
                <a:cs typeface="Josefin Sans"/>
                <a:sym typeface="Josefin Sans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Josefin Sans"/>
              <a:buNone/>
              <a:defRPr sz="2400" b="1">
                <a:latin typeface="Josefin Sans"/>
                <a:ea typeface="Josefin Sans"/>
                <a:cs typeface="Josefin Sans"/>
                <a:sym typeface="Josefin Sans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Josefin Sans"/>
              <a:buNone/>
              <a:defRPr sz="2400" b="1">
                <a:latin typeface="Josefin Sans"/>
                <a:ea typeface="Josefin Sans"/>
                <a:cs typeface="Josefin Sans"/>
                <a:sym typeface="Josefin Sans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Josefin Sans"/>
              <a:buNone/>
              <a:defRPr sz="2400" b="1">
                <a:latin typeface="Josefin Sans"/>
                <a:ea typeface="Josefin Sans"/>
                <a:cs typeface="Josefin Sans"/>
                <a:sym typeface="Josefin Sans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Josefin Sans"/>
              <a:buNone/>
              <a:defRPr sz="2400" b="1">
                <a:latin typeface="Josefin Sans"/>
                <a:ea typeface="Josefin Sans"/>
                <a:cs typeface="Josefin Sans"/>
                <a:sym typeface="Josefin Sans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Josefin Sans"/>
              <a:buNone/>
              <a:defRPr sz="2400" b="1">
                <a:latin typeface="Josefin Sans"/>
                <a:ea typeface="Josefin Sans"/>
                <a:cs typeface="Josefin Sans"/>
                <a:sym typeface="Josefin Sans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Josefin Sans"/>
              <a:buNone/>
              <a:defRPr sz="2400" b="1">
                <a:latin typeface="Josefin Sans"/>
                <a:ea typeface="Josefin Sans"/>
                <a:cs typeface="Josefin Sans"/>
                <a:sym typeface="Josefin Sans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Josefin Sans"/>
              <a:buNone/>
              <a:defRPr sz="2400" b="1">
                <a:latin typeface="Josefin Sans"/>
                <a:ea typeface="Josefin Sans"/>
                <a:cs typeface="Josefin Sans"/>
                <a:sym typeface="Josefin Sans"/>
              </a:defRPr>
            </a:lvl9pPr>
          </a:lstStyle>
          <a:p>
            <a:endParaRPr/>
          </a:p>
        </p:txBody>
      </p:sp>
      <p:sp>
        <p:nvSpPr>
          <p:cNvPr id="78" name="Google Shape;78;p25"/>
          <p:cNvSpPr txBox="1">
            <a:spLocks noGrp="1"/>
          </p:cNvSpPr>
          <p:nvPr>
            <p:ph type="title" idx="13"/>
          </p:nvPr>
        </p:nvSpPr>
        <p:spPr>
          <a:xfrm>
            <a:off x="5087456" y="3119864"/>
            <a:ext cx="576000" cy="59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Josefin Sans"/>
              <a:buNone/>
              <a:defRPr sz="30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Josefin Sans"/>
              <a:buNone/>
              <a:defRPr sz="30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Josefin Sans"/>
              <a:buNone/>
              <a:defRPr sz="30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Josefin Sans"/>
              <a:buNone/>
              <a:defRPr sz="30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Josefin Sans"/>
              <a:buNone/>
              <a:defRPr sz="30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Josefin Sans"/>
              <a:buNone/>
              <a:defRPr sz="30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Josefin Sans"/>
              <a:buNone/>
              <a:defRPr sz="30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Josefin Sans"/>
              <a:buNone/>
              <a:defRPr sz="30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Font typeface="Josefin Sans"/>
              <a:buNone/>
              <a:defRPr sz="30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9pPr>
          </a:lstStyle>
          <a:p>
            <a:endParaRPr/>
          </a:p>
        </p:txBody>
      </p:sp>
      <p:sp>
        <p:nvSpPr>
          <p:cNvPr id="79" name="Google Shape;79;p25"/>
          <p:cNvSpPr txBox="1">
            <a:spLocks noGrp="1"/>
          </p:cNvSpPr>
          <p:nvPr>
            <p:ph type="subTitle" idx="14"/>
          </p:nvPr>
        </p:nvSpPr>
        <p:spPr>
          <a:xfrm>
            <a:off x="5662500" y="3711255"/>
            <a:ext cx="2712300" cy="64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9pPr>
          </a:lstStyle>
          <a:p>
            <a:endParaRPr/>
          </a:p>
        </p:txBody>
      </p:sp>
      <p:sp>
        <p:nvSpPr>
          <p:cNvPr id="80" name="Google Shape;80;p25"/>
          <p:cNvSpPr txBox="1">
            <a:spLocks noGrp="1"/>
          </p:cNvSpPr>
          <p:nvPr>
            <p:ph type="title" idx="15"/>
          </p:nvPr>
        </p:nvSpPr>
        <p:spPr>
          <a:xfrm>
            <a:off x="1470900" y="476534"/>
            <a:ext cx="6202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Font typeface="Josefin Sans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cxnSp>
        <p:nvCxnSpPr>
          <p:cNvPr id="81" name="Google Shape;81;p25"/>
          <p:cNvCxnSpPr/>
          <p:nvPr/>
        </p:nvCxnSpPr>
        <p:spPr>
          <a:xfrm>
            <a:off x="6481100" y="4609950"/>
            <a:ext cx="25440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2" name="Google Shape;82;p25"/>
          <p:cNvSpPr txBox="1"/>
          <p:nvPr/>
        </p:nvSpPr>
        <p:spPr>
          <a:xfrm>
            <a:off x="8439900" y="4609950"/>
            <a:ext cx="5853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it-IT" sz="1100" b="1" i="0" u="none" strike="noStrike" cap="none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rPr>
              <a:t>‹N›</a:t>
            </a:fld>
            <a:endParaRPr sz="1100" b="1" i="0" u="none" strike="noStrike" cap="none">
              <a:solidFill>
                <a:schemeClr val="accent1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>
  <p:cSld name="CUSTOM_4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26"/>
          <p:cNvSpPr txBox="1">
            <a:spLocks noGrp="1"/>
          </p:cNvSpPr>
          <p:nvPr>
            <p:ph type="ctrTitle"/>
          </p:nvPr>
        </p:nvSpPr>
        <p:spPr>
          <a:xfrm>
            <a:off x="713225" y="1157263"/>
            <a:ext cx="5414400" cy="70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79200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85" name="Google Shape;85;p26"/>
          <p:cNvSpPr txBox="1">
            <a:spLocks noGrp="1"/>
          </p:cNvSpPr>
          <p:nvPr>
            <p:ph type="subTitle" idx="1"/>
          </p:nvPr>
        </p:nvSpPr>
        <p:spPr>
          <a:xfrm>
            <a:off x="719750" y="2053877"/>
            <a:ext cx="3309300" cy="127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1600">
                <a:solidFill>
                  <a:schemeClr val="dk2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86" name="Google Shape;86;p26"/>
          <p:cNvSpPr txBox="1"/>
          <p:nvPr/>
        </p:nvSpPr>
        <p:spPr>
          <a:xfrm>
            <a:off x="720025" y="3799875"/>
            <a:ext cx="2473500" cy="46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it-IT" sz="1000" b="0" i="0" u="none" strike="noStrike" cap="none">
                <a:solidFill>
                  <a:schemeClr val="dk2"/>
                </a:solidFill>
                <a:latin typeface="Josefin Sans Light"/>
                <a:ea typeface="Josefin Sans Light"/>
                <a:cs typeface="Josefin Sans Light"/>
                <a:sym typeface="Josefin Sans Light"/>
              </a:rPr>
              <a:t>CREDITS: This presentation template was created by </a:t>
            </a:r>
            <a:r>
              <a:rPr lang="it-IT" sz="1000" b="1" i="0" u="none" strike="noStrike" cap="none">
                <a:solidFill>
                  <a:schemeClr val="dk2"/>
                </a:solidFill>
                <a:uFill>
                  <a:noFill/>
                </a:uFill>
                <a:latin typeface="Josefin Sans"/>
                <a:ea typeface="Josefin Sans"/>
                <a:cs typeface="Josefin Sans"/>
                <a:sym typeface="Josefin Sans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Slidesgo</a:t>
            </a:r>
            <a:r>
              <a:rPr lang="it-IT" sz="1000" b="0" i="0" u="none" strike="noStrike" cap="none">
                <a:solidFill>
                  <a:schemeClr val="dk2"/>
                </a:solidFill>
                <a:latin typeface="Josefin Sans Light"/>
                <a:ea typeface="Josefin Sans Light"/>
                <a:cs typeface="Josefin Sans Light"/>
                <a:sym typeface="Josefin Sans Light"/>
              </a:rPr>
              <a:t>, including icons by </a:t>
            </a:r>
            <a:r>
              <a:rPr lang="it-IT" sz="1000" b="1" i="0" u="none" strike="noStrike" cap="none">
                <a:solidFill>
                  <a:schemeClr val="dk2"/>
                </a:solidFill>
                <a:uFill>
                  <a:noFill/>
                </a:uFill>
                <a:latin typeface="Josefin Sans"/>
                <a:ea typeface="Josefin Sans"/>
                <a:cs typeface="Josefin Sans"/>
                <a:sym typeface="Josefin Sans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Flaticon</a:t>
            </a:r>
            <a:r>
              <a:rPr lang="it-IT" sz="1000" b="0" i="0" u="none" strike="noStrike" cap="none">
                <a:solidFill>
                  <a:schemeClr val="dk2"/>
                </a:solidFill>
                <a:latin typeface="Josefin Sans Light"/>
                <a:ea typeface="Josefin Sans Light"/>
                <a:cs typeface="Josefin Sans Light"/>
                <a:sym typeface="Josefin Sans Light"/>
              </a:rPr>
              <a:t>, and infographics &amp; images by </a:t>
            </a:r>
            <a:r>
              <a:rPr lang="it-IT" sz="1000" b="1" i="0" u="none" strike="noStrike" cap="none">
                <a:solidFill>
                  <a:schemeClr val="dk2"/>
                </a:solidFill>
                <a:uFill>
                  <a:noFill/>
                </a:uFill>
                <a:latin typeface="Josefin Sans"/>
                <a:ea typeface="Josefin Sans"/>
                <a:cs typeface="Josefin Sans"/>
                <a:sym typeface="Josefin Sans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Freepik</a:t>
            </a:r>
            <a:r>
              <a:rPr lang="it-IT" sz="1000" b="0" i="0" u="none" strike="noStrike" cap="none">
                <a:solidFill>
                  <a:schemeClr val="dk2"/>
                </a:solidFill>
                <a:latin typeface="Josefin Sans Light"/>
                <a:ea typeface="Josefin Sans Light"/>
                <a:cs typeface="Josefin Sans Light"/>
                <a:sym typeface="Josefin Sans Light"/>
              </a:rPr>
              <a:t>. </a:t>
            </a:r>
            <a:endParaRPr sz="1000" b="0" i="0" u="none" strike="noStrike" cap="none">
              <a:solidFill>
                <a:schemeClr val="dk2"/>
              </a:solidFill>
              <a:latin typeface="Josefin Sans Light"/>
              <a:ea typeface="Josefin Sans Light"/>
              <a:cs typeface="Josefin Sans Light"/>
              <a:sym typeface="Josefin Sans Light"/>
            </a:endParaRPr>
          </a:p>
        </p:txBody>
      </p:sp>
      <p:cxnSp>
        <p:nvCxnSpPr>
          <p:cNvPr id="87" name="Google Shape;87;p26"/>
          <p:cNvCxnSpPr/>
          <p:nvPr/>
        </p:nvCxnSpPr>
        <p:spPr>
          <a:xfrm>
            <a:off x="542275" y="758250"/>
            <a:ext cx="0" cy="2970900"/>
          </a:xfrm>
          <a:prstGeom prst="straightConnector1">
            <a:avLst/>
          </a:prstGeom>
          <a:noFill/>
          <a:ln w="1143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8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8"/>
          <p:cNvSpPr/>
          <p:nvPr/>
        </p:nvSpPr>
        <p:spPr>
          <a:xfrm>
            <a:off x="6481100" y="-39600"/>
            <a:ext cx="2701200" cy="2537400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D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91" name="Google Shape;91;p28"/>
          <p:cNvCxnSpPr/>
          <p:nvPr/>
        </p:nvCxnSpPr>
        <p:spPr>
          <a:xfrm>
            <a:off x="525225" y="441500"/>
            <a:ext cx="0" cy="271050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92" name="Google Shape;92;p28"/>
          <p:cNvCxnSpPr/>
          <p:nvPr/>
        </p:nvCxnSpPr>
        <p:spPr>
          <a:xfrm>
            <a:off x="6481100" y="4609950"/>
            <a:ext cx="25440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8_1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9"/>
          <p:cNvSpPr/>
          <p:nvPr/>
        </p:nvSpPr>
        <p:spPr>
          <a:xfrm>
            <a:off x="-159275" y="1563300"/>
            <a:ext cx="1591500" cy="3962100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D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95" name="Google Shape;95;p29"/>
          <p:cNvCxnSpPr/>
          <p:nvPr/>
        </p:nvCxnSpPr>
        <p:spPr>
          <a:xfrm rot="10800000">
            <a:off x="986725" y="1327650"/>
            <a:ext cx="4455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96" name="Google Shape;96;p29"/>
          <p:cNvCxnSpPr/>
          <p:nvPr/>
        </p:nvCxnSpPr>
        <p:spPr>
          <a:xfrm>
            <a:off x="6481100" y="4609950"/>
            <a:ext cx="25440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146725" y="4789139"/>
            <a:ext cx="3027300" cy="229200"/>
          </a:xfrm>
          <a:prstGeom prst="rect">
            <a:avLst/>
          </a:prstGeom>
        </p:spPr>
        <p:txBody>
          <a:bodyPr spcFirstLastPara="1" wrap="square" lIns="91425" tIns="0" rIns="91425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800"/>
              <a:buFont typeface="Josefin Sans"/>
              <a:buNone/>
              <a:defRPr sz="800"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title" idx="2" hasCustomPrompt="1"/>
          </p:nvPr>
        </p:nvSpPr>
        <p:spPr>
          <a:xfrm>
            <a:off x="146725" y="4719850"/>
            <a:ext cx="1689000" cy="160500"/>
          </a:xfrm>
          <a:prstGeom prst="rect">
            <a:avLst/>
          </a:prstGeom>
        </p:spPr>
        <p:txBody>
          <a:bodyPr spcFirstLastPara="1" wrap="square" lIns="91425" tIns="0" rIns="91425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900"/>
              <a:buFont typeface="Josefin Sans"/>
              <a:buNone/>
              <a:defRPr sz="19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4000"/>
              <a:buFont typeface="Josefin Sans"/>
              <a:buNone/>
              <a:defRPr sz="4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4000"/>
              <a:buFont typeface="Josefin Sans"/>
              <a:buNone/>
              <a:defRPr sz="4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4000"/>
              <a:buFont typeface="Josefin Sans"/>
              <a:buNone/>
              <a:defRPr sz="4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4000"/>
              <a:buFont typeface="Josefin Sans"/>
              <a:buNone/>
              <a:defRPr sz="4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4000"/>
              <a:buFont typeface="Josefin Sans"/>
              <a:buNone/>
              <a:defRPr sz="4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4000"/>
              <a:buFont typeface="Josefin Sans"/>
              <a:buNone/>
              <a:defRPr sz="4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4000"/>
              <a:buFont typeface="Josefin Sans"/>
              <a:buNone/>
              <a:defRPr sz="4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D0000"/>
              </a:buClr>
              <a:buSzPts val="4000"/>
              <a:buFont typeface="Josefin Sans"/>
              <a:buNone/>
              <a:defRPr sz="4000" b="1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defRPr>
            </a:lvl9pPr>
          </a:lstStyle>
          <a:p>
            <a:r>
              <a:t>xx%</a:t>
            </a:r>
          </a:p>
        </p:txBody>
      </p:sp>
      <p:cxnSp>
        <p:nvCxnSpPr>
          <p:cNvPr id="39" name="Google Shape;39;p6"/>
          <p:cNvCxnSpPr/>
          <p:nvPr/>
        </p:nvCxnSpPr>
        <p:spPr>
          <a:xfrm rot="10800000">
            <a:off x="241206" y="4608973"/>
            <a:ext cx="12096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0" name="Google Shape;40;p6"/>
          <p:cNvSpPr txBox="1">
            <a:spLocks noGrp="1"/>
          </p:cNvSpPr>
          <p:nvPr>
            <p:ph type="title" idx="3"/>
          </p:nvPr>
        </p:nvSpPr>
        <p:spPr>
          <a:xfrm>
            <a:off x="1470900" y="476534"/>
            <a:ext cx="62022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Font typeface="Josefin Sans"/>
              <a:buNone/>
              <a:defRPr b="1">
                <a:latin typeface="Josefin Sans"/>
                <a:ea typeface="Josefin Sans"/>
                <a:cs typeface="Josefin Sans"/>
                <a:sym typeface="Josefin San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cxnSp>
        <p:nvCxnSpPr>
          <p:cNvPr id="41" name="Google Shape;41;p6"/>
          <p:cNvCxnSpPr/>
          <p:nvPr/>
        </p:nvCxnSpPr>
        <p:spPr>
          <a:xfrm>
            <a:off x="6481100" y="4609950"/>
            <a:ext cx="25440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2" name="Google Shape;42;p6"/>
          <p:cNvSpPr txBox="1"/>
          <p:nvPr/>
        </p:nvSpPr>
        <p:spPr>
          <a:xfrm>
            <a:off x="8439900" y="4609950"/>
            <a:ext cx="5853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z="1100" b="1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rPr>
              <a:t>‹N›</a:t>
            </a:fld>
            <a:endParaRPr sz="1100" b="1">
              <a:solidFill>
                <a:schemeClr val="accent1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</p:spTree>
    <p:extLst>
      <p:ext uri="{BB962C8B-B14F-4D97-AF65-F5344CB8AC3E}">
        <p14:creationId xmlns:p14="http://schemas.microsoft.com/office/powerpoint/2010/main" val="17907941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79200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Josefin Sans"/>
              <a:buNone/>
              <a:defRPr sz="2800" b="1" i="0" u="none" strike="noStrike" cap="none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8"/>
          <p:cNvSpPr txBox="1">
            <a:spLocks noGrp="1"/>
          </p:cNvSpPr>
          <p:nvPr>
            <p:ph type="body" idx="1"/>
          </p:nvPr>
        </p:nvSpPr>
        <p:spPr>
          <a:xfrm>
            <a:off x="284225" y="1159350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182875" anchor="t" anchorCtr="0">
            <a:noAutofit/>
          </a:bodyPr>
          <a:lstStyle>
            <a:lvl1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Josefin Sans Medium"/>
              <a:buChar char="●"/>
              <a:defRPr sz="1800" b="0" i="0" u="none" strike="noStrike" cap="none">
                <a:solidFill>
                  <a:schemeClr val="dk1"/>
                </a:solidFill>
                <a:latin typeface="Josefin Sans Medium"/>
                <a:ea typeface="Josefin Sans Medium"/>
                <a:cs typeface="Josefin Sans Medium"/>
                <a:sym typeface="Josefin Sans Medium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Char char="○"/>
              <a:defRPr sz="1400" b="0" i="0" u="none" strike="noStrike" cap="none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 Light"/>
              <a:buChar char="■"/>
              <a:defRPr sz="1400" b="0" i="0" u="none" strike="noStrike" cap="none">
                <a:solidFill>
                  <a:schemeClr val="dk1"/>
                </a:solidFill>
                <a:latin typeface="Josefin Sans Light"/>
                <a:ea typeface="Josefin Sans Light"/>
                <a:cs typeface="Josefin Sans Light"/>
                <a:sym typeface="Josefin Sans Light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 ExtraLight"/>
              <a:buChar char="●"/>
              <a:defRPr sz="1400" b="0" i="0" u="none" strike="noStrike" cap="none">
                <a:solidFill>
                  <a:schemeClr val="dk1"/>
                </a:solidFill>
                <a:latin typeface="Josefin Sans ExtraLight"/>
                <a:ea typeface="Josefin Sans ExtraLight"/>
                <a:cs typeface="Josefin Sans ExtraLight"/>
                <a:sym typeface="Josefin Sans ExtraLight"/>
              </a:defRPr>
            </a:lvl4pPr>
            <a:lvl5pPr marL="2286000" marR="0" lvl="4" indent="-311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Josefin Sans ExtraLight"/>
              <a:buChar char="○"/>
              <a:defRPr sz="1300" b="0" i="0" u="none" strike="noStrike" cap="none">
                <a:solidFill>
                  <a:schemeClr val="dk1"/>
                </a:solidFill>
                <a:latin typeface="Josefin Sans ExtraLight"/>
                <a:ea typeface="Josefin Sans ExtraLight"/>
                <a:cs typeface="Josefin Sans ExtraLight"/>
                <a:sym typeface="Josefin Sans ExtraLight"/>
              </a:defRPr>
            </a:lvl5pPr>
            <a:lvl6pPr marL="2743200" marR="0" lvl="5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Josefin Sans ExtraLight"/>
              <a:buChar char="■"/>
              <a:defRPr sz="1200" b="0" i="0" u="none" strike="noStrike" cap="none">
                <a:solidFill>
                  <a:schemeClr val="dk1"/>
                </a:solidFill>
                <a:latin typeface="Josefin Sans ExtraLight"/>
                <a:ea typeface="Josefin Sans ExtraLight"/>
                <a:cs typeface="Josefin Sans ExtraLight"/>
                <a:sym typeface="Josefin Sans ExtraLight"/>
              </a:defRPr>
            </a:lvl6pPr>
            <a:lvl7pPr marL="3200400" marR="0" lvl="6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Josefin Sans ExtraLight"/>
              <a:buChar char="●"/>
              <a:defRPr sz="1200" b="0" i="0" u="none" strike="noStrike" cap="none">
                <a:solidFill>
                  <a:schemeClr val="dk1"/>
                </a:solidFill>
                <a:latin typeface="Josefin Sans ExtraLight"/>
                <a:ea typeface="Josefin Sans ExtraLight"/>
                <a:cs typeface="Josefin Sans ExtraLight"/>
                <a:sym typeface="Josefin Sans ExtraLight"/>
              </a:defRPr>
            </a:lvl7pPr>
            <a:lvl8pPr marL="3657600" marR="0" lvl="7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Josefin Sans ExtraLight"/>
              <a:buChar char="○"/>
              <a:defRPr sz="1200" b="0" i="0" u="none" strike="noStrike" cap="none">
                <a:solidFill>
                  <a:schemeClr val="dk1"/>
                </a:solidFill>
                <a:latin typeface="Josefin Sans ExtraLight"/>
                <a:ea typeface="Josefin Sans ExtraLight"/>
                <a:cs typeface="Josefin Sans ExtraLight"/>
                <a:sym typeface="Josefin Sans ExtraLight"/>
              </a:defRPr>
            </a:lvl8pPr>
            <a:lvl9pPr marL="4114800" marR="0" lvl="8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Josefin Sans ExtraLight"/>
              <a:buChar char="■"/>
              <a:defRPr sz="1200" b="0" i="0" u="none" strike="noStrike" cap="none">
                <a:solidFill>
                  <a:schemeClr val="dk1"/>
                </a:solidFill>
                <a:latin typeface="Josefin Sans ExtraLight"/>
                <a:ea typeface="Josefin Sans ExtraLight"/>
                <a:cs typeface="Josefin Sans ExtraLight"/>
                <a:sym typeface="Josefin Sans ExtraLight"/>
              </a:defRPr>
            </a:lvl9pPr>
          </a:lstStyle>
          <a:p>
            <a:endParaRPr/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B2E56533-20BB-1DD3-EDF0-384DEEC434D2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hdr"/>
              </p:ext>
            </p:extLst>
          </p:nvPr>
        </p:nvSpPr>
        <p:spPr>
          <a:xfrm>
            <a:off x="63500" y="63500"/>
            <a:ext cx="906463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it-IT" sz="100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General Business</a:t>
            </a: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0.jp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slide" Target="slide8.xml"/><Relationship Id="rId4" Type="http://schemas.openxmlformats.org/officeDocument/2006/relationships/slide" Target="slide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"/>
          <p:cNvSpPr txBox="1">
            <a:spLocks noGrp="1"/>
          </p:cNvSpPr>
          <p:nvPr>
            <p:ph type="ctrTitle"/>
          </p:nvPr>
        </p:nvSpPr>
        <p:spPr>
          <a:xfrm>
            <a:off x="664234" y="633225"/>
            <a:ext cx="4908430" cy="19884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201150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Font typeface="Josefin Sans"/>
              <a:buNone/>
            </a:pPr>
            <a:r>
              <a:rPr lang="it-IT" sz="2600">
                <a:solidFill>
                  <a:srgbClr val="000099"/>
                </a:solidFill>
              </a:rPr>
              <a:t>Capacity Development of EWC Members and Industrial Relations Managers on Green and Digital Transitions</a:t>
            </a:r>
            <a:endParaRPr sz="2600">
              <a:solidFill>
                <a:srgbClr val="000099"/>
              </a:solidFill>
            </a:endParaRPr>
          </a:p>
        </p:txBody>
      </p:sp>
      <p:sp>
        <p:nvSpPr>
          <p:cNvPr id="102" name="Google Shape;102;p1"/>
          <p:cNvSpPr txBox="1">
            <a:spLocks noGrp="1"/>
          </p:cNvSpPr>
          <p:nvPr>
            <p:ph type="subTitle" idx="1"/>
          </p:nvPr>
        </p:nvSpPr>
        <p:spPr>
          <a:xfrm>
            <a:off x="887874" y="3921162"/>
            <a:ext cx="4036552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it-IT" b="0" dirty="0">
                <a:solidFill>
                  <a:srgbClr val="000099"/>
                </a:solidFill>
              </a:rPr>
              <a:t>Presentation on 30 June 2025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it-IT" b="0" dirty="0">
                <a:solidFill>
                  <a:srgbClr val="000099"/>
                </a:solidFill>
              </a:rPr>
              <a:t>Steering Committee</a:t>
            </a:r>
            <a:endParaRPr b="0" dirty="0">
              <a:solidFill>
                <a:srgbClr val="000099"/>
              </a:solidFill>
            </a:endParaRPr>
          </a:p>
        </p:txBody>
      </p:sp>
      <p:pic>
        <p:nvPicPr>
          <p:cNvPr id="103" name="Google Shape;103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58677" y="3335706"/>
            <a:ext cx="963605" cy="5588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638121" y="2639370"/>
            <a:ext cx="1103438" cy="495057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1"/>
          <p:cNvSpPr/>
          <p:nvPr/>
        </p:nvSpPr>
        <p:spPr>
          <a:xfrm>
            <a:off x="4572000" y="4943445"/>
            <a:ext cx="4572000" cy="200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700" b="0" i="1" u="none" strike="noStrike" cap="none">
                <a:solidFill>
                  <a:srgbClr val="1A1A1A"/>
                </a:solidFill>
                <a:latin typeface="Open Sans"/>
                <a:ea typeface="Open Sans"/>
                <a:cs typeface="Open Sans"/>
                <a:sym typeface="Open Sans"/>
              </a:rPr>
              <a:t>Photo credits:</a:t>
            </a:r>
            <a:r>
              <a:rPr lang="it-IT" sz="7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it-IT" sz="700" b="0" i="1" u="none" strike="noStrike" cap="none">
                <a:solidFill>
                  <a:srgbClr val="1A1A1A"/>
                </a:solidFill>
                <a:latin typeface="Open Sans"/>
                <a:ea typeface="Open Sans"/>
                <a:cs typeface="Open Sans"/>
                <a:sym typeface="Open Sans"/>
              </a:rPr>
              <a:t>weerapatkiatdumrong/iStockphoto.com</a:t>
            </a:r>
            <a:endParaRPr sz="7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"/>
          <p:cNvSpPr/>
          <p:nvPr/>
        </p:nvSpPr>
        <p:spPr>
          <a:xfrm>
            <a:off x="664234" y="2993315"/>
            <a:ext cx="4572000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2800" b="1" i="0" u="none" strike="noStrike" cap="none">
                <a:solidFill>
                  <a:srgbClr val="000099"/>
                </a:solidFill>
                <a:latin typeface="Josefin Sans"/>
                <a:ea typeface="Josefin Sans"/>
                <a:cs typeface="Josefin Sans"/>
                <a:sym typeface="Josefin Sans"/>
              </a:rPr>
              <a:t>01/10/2023 – 30/09/2025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7" name="Google Shape;107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458677" y="2621700"/>
            <a:ext cx="798645" cy="5303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" descr="industriAll Europe | EURACTIV PR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443298" y="3958365"/>
            <a:ext cx="1451113" cy="967409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1"/>
          <p:cNvSpPr txBox="1"/>
          <p:nvPr/>
        </p:nvSpPr>
        <p:spPr>
          <a:xfrm>
            <a:off x="7638121" y="3309734"/>
            <a:ext cx="1258957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32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EWC</a:t>
            </a:r>
            <a:endParaRPr sz="32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0" name="Google Shape;110;p1"/>
          <p:cNvGrpSpPr/>
          <p:nvPr/>
        </p:nvGrpSpPr>
        <p:grpSpPr>
          <a:xfrm>
            <a:off x="6458677" y="554773"/>
            <a:ext cx="2221916" cy="1260656"/>
            <a:chOff x="0" y="0"/>
            <a:chExt cx="15079" cy="8551"/>
          </a:xfrm>
        </p:grpSpPr>
        <p:sp>
          <p:nvSpPr>
            <p:cNvPr id="111" name="Google Shape;111;p1"/>
            <p:cNvSpPr/>
            <p:nvPr/>
          </p:nvSpPr>
          <p:spPr>
            <a:xfrm>
              <a:off x="52" y="5556"/>
              <a:ext cx="2990" cy="2974"/>
            </a:xfrm>
            <a:custGeom>
              <a:avLst/>
              <a:gdLst/>
              <a:ahLst/>
              <a:cxnLst/>
              <a:rect l="l" t="t" r="r" b="b"/>
              <a:pathLst>
                <a:path w="298996" h="297383" extrusionOk="0">
                  <a:moveTo>
                    <a:pt x="1727" y="0"/>
                  </a:moveTo>
                  <a:cubicBezTo>
                    <a:pt x="12624" y="0"/>
                    <a:pt x="22149" y="1181"/>
                    <a:pt x="29896" y="2642"/>
                  </a:cubicBezTo>
                  <a:cubicBezTo>
                    <a:pt x="31140" y="18072"/>
                    <a:pt x="32372" y="33515"/>
                    <a:pt x="33604" y="48946"/>
                  </a:cubicBezTo>
                  <a:cubicBezTo>
                    <a:pt x="55321" y="51753"/>
                    <a:pt x="76619" y="57391"/>
                    <a:pt x="96875" y="65697"/>
                  </a:cubicBezTo>
                  <a:cubicBezTo>
                    <a:pt x="105715" y="53010"/>
                    <a:pt x="114567" y="40310"/>
                    <a:pt x="123406" y="27610"/>
                  </a:cubicBezTo>
                  <a:cubicBezTo>
                    <a:pt x="131178" y="30264"/>
                    <a:pt x="140513" y="34150"/>
                    <a:pt x="150495" y="39916"/>
                  </a:cubicBezTo>
                  <a:cubicBezTo>
                    <a:pt x="159918" y="45365"/>
                    <a:pt x="167589" y="51143"/>
                    <a:pt x="173571" y="56286"/>
                  </a:cubicBezTo>
                  <a:cubicBezTo>
                    <a:pt x="166929" y="70257"/>
                    <a:pt x="160287" y="84227"/>
                    <a:pt x="153645" y="98196"/>
                  </a:cubicBezTo>
                  <a:cubicBezTo>
                    <a:pt x="170802" y="111265"/>
                    <a:pt x="186461" y="126721"/>
                    <a:pt x="200063" y="144399"/>
                  </a:cubicBezTo>
                  <a:cubicBezTo>
                    <a:pt x="200076" y="144399"/>
                    <a:pt x="200076" y="144399"/>
                    <a:pt x="200076" y="144412"/>
                  </a:cubicBezTo>
                  <a:cubicBezTo>
                    <a:pt x="214007" y="137859"/>
                    <a:pt x="227952" y="131318"/>
                    <a:pt x="241897" y="124778"/>
                  </a:cubicBezTo>
                  <a:cubicBezTo>
                    <a:pt x="247307" y="130950"/>
                    <a:pt x="253454" y="138976"/>
                    <a:pt x="259207" y="148958"/>
                  </a:cubicBezTo>
                  <a:cubicBezTo>
                    <a:pt x="264642" y="158395"/>
                    <a:pt x="268389" y="167221"/>
                    <a:pt x="270992" y="174676"/>
                  </a:cubicBezTo>
                  <a:cubicBezTo>
                    <a:pt x="258305" y="183426"/>
                    <a:pt x="245605" y="192177"/>
                    <a:pt x="232918" y="200914"/>
                  </a:cubicBezTo>
                  <a:cubicBezTo>
                    <a:pt x="241554" y="221526"/>
                    <a:pt x="247243" y="242786"/>
                    <a:pt x="250101" y="264198"/>
                  </a:cubicBezTo>
                  <a:cubicBezTo>
                    <a:pt x="265443" y="265506"/>
                    <a:pt x="280772" y="266802"/>
                    <a:pt x="296113" y="268110"/>
                  </a:cubicBezTo>
                  <a:cubicBezTo>
                    <a:pt x="297688" y="276085"/>
                    <a:pt x="298971" y="286004"/>
                    <a:pt x="298996" y="297383"/>
                  </a:cubicBezTo>
                  <a:lnTo>
                    <a:pt x="174549" y="297383"/>
                  </a:lnTo>
                  <a:cubicBezTo>
                    <a:pt x="174549" y="267805"/>
                    <a:pt x="166992" y="237833"/>
                    <a:pt x="151016" y="210439"/>
                  </a:cubicBezTo>
                  <a:cubicBezTo>
                    <a:pt x="118618" y="154877"/>
                    <a:pt x="60020" y="124130"/>
                    <a:pt x="0" y="124638"/>
                  </a:cubicBezTo>
                  <a:lnTo>
                    <a:pt x="0" y="38"/>
                  </a:lnTo>
                  <a:cubicBezTo>
                    <a:pt x="584" y="38"/>
                    <a:pt x="1130" y="0"/>
                    <a:pt x="1727" y="0"/>
                  </a:cubicBezTo>
                  <a:close/>
                </a:path>
              </a:pathLst>
            </a:custGeom>
            <a:solidFill>
              <a:srgbClr val="992F4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2" name="Google Shape;112;p1"/>
            <p:cNvSpPr/>
            <p:nvPr/>
          </p:nvSpPr>
          <p:spPr>
            <a:xfrm>
              <a:off x="52" y="7490"/>
              <a:ext cx="1079" cy="1039"/>
            </a:xfrm>
            <a:custGeom>
              <a:avLst/>
              <a:gdLst/>
              <a:ahLst/>
              <a:cxnLst/>
              <a:rect l="l" t="t" r="r" b="b"/>
              <a:pathLst>
                <a:path w="107937" h="103949" extrusionOk="0">
                  <a:moveTo>
                    <a:pt x="5245" y="0"/>
                  </a:moveTo>
                  <a:cubicBezTo>
                    <a:pt x="61963" y="0"/>
                    <a:pt x="107937" y="45974"/>
                    <a:pt x="107937" y="102692"/>
                  </a:cubicBezTo>
                  <a:cubicBezTo>
                    <a:pt x="107937" y="103111"/>
                    <a:pt x="107912" y="103531"/>
                    <a:pt x="107912" y="103949"/>
                  </a:cubicBezTo>
                  <a:lnTo>
                    <a:pt x="0" y="103949"/>
                  </a:lnTo>
                  <a:lnTo>
                    <a:pt x="0" y="127"/>
                  </a:lnTo>
                  <a:cubicBezTo>
                    <a:pt x="1740" y="51"/>
                    <a:pt x="3492" y="0"/>
                    <a:pt x="5245" y="0"/>
                  </a:cubicBezTo>
                  <a:close/>
                </a:path>
              </a:pathLst>
            </a:custGeom>
            <a:solidFill>
              <a:srgbClr val="992F4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"/>
            <p:cNvSpPr/>
            <p:nvPr/>
          </p:nvSpPr>
          <p:spPr>
            <a:xfrm>
              <a:off x="4050" y="3072"/>
              <a:ext cx="811" cy="794"/>
            </a:xfrm>
            <a:custGeom>
              <a:avLst/>
              <a:gdLst/>
              <a:ahLst/>
              <a:cxnLst/>
              <a:rect l="l" t="t" r="r" b="b"/>
              <a:pathLst>
                <a:path w="81128" h="79426" extrusionOk="0">
                  <a:moveTo>
                    <a:pt x="3416" y="0"/>
                  </a:moveTo>
                  <a:cubicBezTo>
                    <a:pt x="46343" y="0"/>
                    <a:pt x="81128" y="34798"/>
                    <a:pt x="81128" y="77711"/>
                  </a:cubicBezTo>
                  <a:cubicBezTo>
                    <a:pt x="81128" y="78296"/>
                    <a:pt x="81064" y="78854"/>
                    <a:pt x="81052" y="79426"/>
                  </a:cubicBezTo>
                  <a:lnTo>
                    <a:pt x="0" y="79426"/>
                  </a:lnTo>
                  <a:lnTo>
                    <a:pt x="0" y="178"/>
                  </a:lnTo>
                  <a:cubicBezTo>
                    <a:pt x="1143" y="127"/>
                    <a:pt x="2261" y="0"/>
                    <a:pt x="3416" y="0"/>
                  </a:cubicBezTo>
                  <a:close/>
                </a:path>
              </a:pathLst>
            </a:custGeom>
            <a:solidFill>
              <a:srgbClr val="386187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"/>
            <p:cNvSpPr/>
            <p:nvPr/>
          </p:nvSpPr>
          <p:spPr>
            <a:xfrm>
              <a:off x="4050" y="1487"/>
              <a:ext cx="2428" cy="2380"/>
            </a:xfrm>
            <a:custGeom>
              <a:avLst/>
              <a:gdLst/>
              <a:ahLst/>
              <a:cxnLst/>
              <a:rect l="l" t="t" r="r" b="b"/>
              <a:pathLst>
                <a:path w="242824" h="237973" extrusionOk="0">
                  <a:moveTo>
                    <a:pt x="6566" y="0"/>
                  </a:moveTo>
                  <a:cubicBezTo>
                    <a:pt x="137046" y="0"/>
                    <a:pt x="242824" y="105778"/>
                    <a:pt x="242824" y="236258"/>
                  </a:cubicBezTo>
                  <a:cubicBezTo>
                    <a:pt x="242824" y="236830"/>
                    <a:pt x="242786" y="237401"/>
                    <a:pt x="242786" y="237973"/>
                  </a:cubicBezTo>
                  <a:lnTo>
                    <a:pt x="164693" y="237973"/>
                  </a:lnTo>
                  <a:cubicBezTo>
                    <a:pt x="164706" y="237401"/>
                    <a:pt x="164744" y="236830"/>
                    <a:pt x="164744" y="236258"/>
                  </a:cubicBezTo>
                  <a:cubicBezTo>
                    <a:pt x="164744" y="149047"/>
                    <a:pt x="93790" y="78080"/>
                    <a:pt x="6566" y="78080"/>
                  </a:cubicBezTo>
                  <a:cubicBezTo>
                    <a:pt x="4356" y="78080"/>
                    <a:pt x="2172" y="78168"/>
                    <a:pt x="0" y="78257"/>
                  </a:cubicBezTo>
                  <a:lnTo>
                    <a:pt x="0" y="165"/>
                  </a:lnTo>
                  <a:cubicBezTo>
                    <a:pt x="2184" y="102"/>
                    <a:pt x="4356" y="0"/>
                    <a:pt x="6566" y="0"/>
                  </a:cubicBezTo>
                  <a:close/>
                </a:path>
              </a:pathLst>
            </a:custGeom>
            <a:solidFill>
              <a:srgbClr val="386187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5" name="Google Shape;115;p1"/>
            <p:cNvSpPr/>
            <p:nvPr/>
          </p:nvSpPr>
          <p:spPr>
            <a:xfrm>
              <a:off x="4050" y="0"/>
              <a:ext cx="3916" cy="3867"/>
            </a:xfrm>
            <a:custGeom>
              <a:avLst/>
              <a:gdLst/>
              <a:ahLst/>
              <a:cxnLst/>
              <a:rect l="l" t="t" r="r" b="b"/>
              <a:pathLst>
                <a:path w="391579" h="386715" extrusionOk="0">
                  <a:moveTo>
                    <a:pt x="8395" y="0"/>
                  </a:moveTo>
                  <a:cubicBezTo>
                    <a:pt x="220028" y="0"/>
                    <a:pt x="391579" y="171564"/>
                    <a:pt x="391579" y="383184"/>
                  </a:cubicBezTo>
                  <a:cubicBezTo>
                    <a:pt x="391579" y="384378"/>
                    <a:pt x="391503" y="385534"/>
                    <a:pt x="391490" y="386715"/>
                  </a:cubicBezTo>
                  <a:lnTo>
                    <a:pt x="313411" y="386715"/>
                  </a:lnTo>
                  <a:cubicBezTo>
                    <a:pt x="313424" y="385534"/>
                    <a:pt x="313499" y="384378"/>
                    <a:pt x="313499" y="383184"/>
                  </a:cubicBezTo>
                  <a:cubicBezTo>
                    <a:pt x="313499" y="214960"/>
                    <a:pt x="176632" y="78080"/>
                    <a:pt x="8395" y="78080"/>
                  </a:cubicBezTo>
                  <a:cubicBezTo>
                    <a:pt x="5576" y="78080"/>
                    <a:pt x="2794" y="78219"/>
                    <a:pt x="0" y="78296"/>
                  </a:cubicBezTo>
                  <a:lnTo>
                    <a:pt x="0" y="216"/>
                  </a:lnTo>
                  <a:cubicBezTo>
                    <a:pt x="2807" y="152"/>
                    <a:pt x="5576" y="0"/>
                    <a:pt x="8395" y="0"/>
                  </a:cubicBezTo>
                  <a:close/>
                </a:path>
              </a:pathLst>
            </a:custGeom>
            <a:solidFill>
              <a:srgbClr val="386187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6" name="Google Shape;116;p1"/>
            <p:cNvSpPr/>
            <p:nvPr/>
          </p:nvSpPr>
          <p:spPr>
            <a:xfrm>
              <a:off x="56" y="65"/>
              <a:ext cx="3462" cy="1888"/>
            </a:xfrm>
            <a:custGeom>
              <a:avLst/>
              <a:gdLst/>
              <a:ahLst/>
              <a:cxnLst/>
              <a:rect l="l" t="t" r="r" b="b"/>
              <a:pathLst>
                <a:path w="346177" h="188786" extrusionOk="0">
                  <a:moveTo>
                    <a:pt x="9970" y="0"/>
                  </a:moveTo>
                  <a:cubicBezTo>
                    <a:pt x="9970" y="0"/>
                    <a:pt x="93104" y="1968"/>
                    <a:pt x="138227" y="54102"/>
                  </a:cubicBezTo>
                  <a:cubicBezTo>
                    <a:pt x="161785" y="81318"/>
                    <a:pt x="170307" y="116815"/>
                    <a:pt x="173088" y="144539"/>
                  </a:cubicBezTo>
                  <a:cubicBezTo>
                    <a:pt x="175870" y="116815"/>
                    <a:pt x="184404" y="81318"/>
                    <a:pt x="207963" y="54102"/>
                  </a:cubicBezTo>
                  <a:cubicBezTo>
                    <a:pt x="253073" y="1968"/>
                    <a:pt x="336207" y="0"/>
                    <a:pt x="336207" y="0"/>
                  </a:cubicBezTo>
                  <a:cubicBezTo>
                    <a:pt x="336207" y="0"/>
                    <a:pt x="346177" y="82550"/>
                    <a:pt x="301066" y="134684"/>
                  </a:cubicBezTo>
                  <a:cubicBezTo>
                    <a:pt x="258001" y="184442"/>
                    <a:pt x="180365" y="188494"/>
                    <a:pt x="173368" y="188760"/>
                  </a:cubicBezTo>
                  <a:cubicBezTo>
                    <a:pt x="173368" y="188760"/>
                    <a:pt x="173368" y="188786"/>
                    <a:pt x="173368" y="188786"/>
                  </a:cubicBezTo>
                  <a:cubicBezTo>
                    <a:pt x="173368" y="188786"/>
                    <a:pt x="173266" y="188773"/>
                    <a:pt x="173088" y="188773"/>
                  </a:cubicBezTo>
                  <a:cubicBezTo>
                    <a:pt x="172910" y="188773"/>
                    <a:pt x="172809" y="188786"/>
                    <a:pt x="172809" y="188786"/>
                  </a:cubicBezTo>
                  <a:cubicBezTo>
                    <a:pt x="172809" y="188786"/>
                    <a:pt x="172809" y="188760"/>
                    <a:pt x="172809" y="188760"/>
                  </a:cubicBezTo>
                  <a:cubicBezTo>
                    <a:pt x="165811" y="188494"/>
                    <a:pt x="88189" y="184442"/>
                    <a:pt x="45123" y="134684"/>
                  </a:cubicBezTo>
                  <a:cubicBezTo>
                    <a:pt x="0" y="82550"/>
                    <a:pt x="9970" y="0"/>
                    <a:pt x="9970" y="0"/>
                  </a:cubicBezTo>
                  <a:close/>
                </a:path>
              </a:pathLst>
            </a:custGeom>
            <a:solidFill>
              <a:srgbClr val="4A753D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"/>
            <p:cNvSpPr/>
            <p:nvPr/>
          </p:nvSpPr>
          <p:spPr>
            <a:xfrm>
              <a:off x="51" y="2126"/>
              <a:ext cx="3467" cy="1888"/>
            </a:xfrm>
            <a:custGeom>
              <a:avLst/>
              <a:gdLst/>
              <a:ahLst/>
              <a:cxnLst/>
              <a:rect l="l" t="t" r="r" b="b"/>
              <a:pathLst>
                <a:path w="346659" h="188773" extrusionOk="0">
                  <a:moveTo>
                    <a:pt x="9969" y="0"/>
                  </a:moveTo>
                  <a:cubicBezTo>
                    <a:pt x="9969" y="0"/>
                    <a:pt x="93104" y="1956"/>
                    <a:pt x="138226" y="54089"/>
                  </a:cubicBezTo>
                  <a:cubicBezTo>
                    <a:pt x="162484" y="82118"/>
                    <a:pt x="170815" y="118935"/>
                    <a:pt x="173329" y="147003"/>
                  </a:cubicBezTo>
                  <a:cubicBezTo>
                    <a:pt x="175844" y="118935"/>
                    <a:pt x="184162" y="82118"/>
                    <a:pt x="208432" y="54089"/>
                  </a:cubicBezTo>
                  <a:cubicBezTo>
                    <a:pt x="253555" y="1956"/>
                    <a:pt x="336677" y="0"/>
                    <a:pt x="336677" y="0"/>
                  </a:cubicBezTo>
                  <a:cubicBezTo>
                    <a:pt x="336677" y="0"/>
                    <a:pt x="346659" y="82550"/>
                    <a:pt x="301536" y="134671"/>
                  </a:cubicBezTo>
                  <a:cubicBezTo>
                    <a:pt x="256921" y="186220"/>
                    <a:pt x="175184" y="188722"/>
                    <a:pt x="173368" y="188773"/>
                  </a:cubicBezTo>
                  <a:cubicBezTo>
                    <a:pt x="173368" y="188773"/>
                    <a:pt x="173329" y="188773"/>
                    <a:pt x="173329" y="188773"/>
                  </a:cubicBezTo>
                  <a:cubicBezTo>
                    <a:pt x="173329" y="188773"/>
                    <a:pt x="173291" y="188773"/>
                    <a:pt x="173291" y="188773"/>
                  </a:cubicBezTo>
                  <a:cubicBezTo>
                    <a:pt x="171475" y="188722"/>
                    <a:pt x="89738" y="186220"/>
                    <a:pt x="45123" y="134671"/>
                  </a:cubicBezTo>
                  <a:cubicBezTo>
                    <a:pt x="0" y="82550"/>
                    <a:pt x="9969" y="0"/>
                    <a:pt x="9969" y="0"/>
                  </a:cubicBezTo>
                  <a:close/>
                </a:path>
              </a:pathLst>
            </a:custGeom>
            <a:solidFill>
              <a:srgbClr val="4A753D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"/>
            <p:cNvSpPr/>
            <p:nvPr/>
          </p:nvSpPr>
          <p:spPr>
            <a:xfrm>
              <a:off x="8672" y="29"/>
              <a:ext cx="2008" cy="2173"/>
            </a:xfrm>
            <a:custGeom>
              <a:avLst/>
              <a:gdLst/>
              <a:ahLst/>
              <a:cxnLst/>
              <a:rect l="l" t="t" r="r" b="b"/>
              <a:pathLst>
                <a:path w="200838" h="217348" extrusionOk="0">
                  <a:moveTo>
                    <a:pt x="114084" y="0"/>
                  </a:moveTo>
                  <a:cubicBezTo>
                    <a:pt x="132296" y="0"/>
                    <a:pt x="148806" y="3150"/>
                    <a:pt x="163626" y="9461"/>
                  </a:cubicBezTo>
                  <a:cubicBezTo>
                    <a:pt x="178422" y="15761"/>
                    <a:pt x="190843" y="25019"/>
                    <a:pt x="200838" y="37236"/>
                  </a:cubicBezTo>
                  <a:lnTo>
                    <a:pt x="169329" y="66053"/>
                  </a:lnTo>
                  <a:cubicBezTo>
                    <a:pt x="162306" y="57836"/>
                    <a:pt x="154356" y="51638"/>
                    <a:pt x="145453" y="47447"/>
                  </a:cubicBezTo>
                  <a:cubicBezTo>
                    <a:pt x="136550" y="43231"/>
                    <a:pt x="126886" y="41135"/>
                    <a:pt x="116484" y="41135"/>
                  </a:cubicBezTo>
                  <a:cubicBezTo>
                    <a:pt x="106680" y="41135"/>
                    <a:pt x="97675" y="42787"/>
                    <a:pt x="89471" y="46088"/>
                  </a:cubicBezTo>
                  <a:cubicBezTo>
                    <a:pt x="81254" y="49390"/>
                    <a:pt x="74155" y="54051"/>
                    <a:pt x="68161" y="60046"/>
                  </a:cubicBezTo>
                  <a:cubicBezTo>
                    <a:pt x="62154" y="66053"/>
                    <a:pt x="57493" y="73165"/>
                    <a:pt x="54191" y="81356"/>
                  </a:cubicBezTo>
                  <a:cubicBezTo>
                    <a:pt x="50889" y="89560"/>
                    <a:pt x="49238" y="98679"/>
                    <a:pt x="49238" y="108674"/>
                  </a:cubicBezTo>
                  <a:cubicBezTo>
                    <a:pt x="49238" y="118694"/>
                    <a:pt x="50889" y="127788"/>
                    <a:pt x="54191" y="136004"/>
                  </a:cubicBezTo>
                  <a:cubicBezTo>
                    <a:pt x="57493" y="144209"/>
                    <a:pt x="62154" y="151308"/>
                    <a:pt x="68161" y="157315"/>
                  </a:cubicBezTo>
                  <a:cubicBezTo>
                    <a:pt x="74155" y="163309"/>
                    <a:pt x="81254" y="167970"/>
                    <a:pt x="89471" y="171272"/>
                  </a:cubicBezTo>
                  <a:cubicBezTo>
                    <a:pt x="97675" y="174574"/>
                    <a:pt x="106680" y="176213"/>
                    <a:pt x="116484" y="176213"/>
                  </a:cubicBezTo>
                  <a:cubicBezTo>
                    <a:pt x="126886" y="176213"/>
                    <a:pt x="136550" y="174079"/>
                    <a:pt x="145453" y="169761"/>
                  </a:cubicBezTo>
                  <a:cubicBezTo>
                    <a:pt x="154356" y="165468"/>
                    <a:pt x="162306" y="159207"/>
                    <a:pt x="169329" y="151003"/>
                  </a:cubicBezTo>
                  <a:lnTo>
                    <a:pt x="200838" y="179819"/>
                  </a:lnTo>
                  <a:cubicBezTo>
                    <a:pt x="190843" y="192037"/>
                    <a:pt x="178422" y="201346"/>
                    <a:pt x="163626" y="207747"/>
                  </a:cubicBezTo>
                  <a:cubicBezTo>
                    <a:pt x="148806" y="214147"/>
                    <a:pt x="132194" y="217348"/>
                    <a:pt x="113792" y="217348"/>
                  </a:cubicBezTo>
                  <a:cubicBezTo>
                    <a:pt x="97574" y="217348"/>
                    <a:pt x="82524" y="214693"/>
                    <a:pt x="68605" y="209398"/>
                  </a:cubicBezTo>
                  <a:cubicBezTo>
                    <a:pt x="54686" y="204102"/>
                    <a:pt x="42634" y="196545"/>
                    <a:pt x="32436" y="186728"/>
                  </a:cubicBezTo>
                  <a:cubicBezTo>
                    <a:pt x="22225" y="176936"/>
                    <a:pt x="14262" y="165417"/>
                    <a:pt x="8560" y="152210"/>
                  </a:cubicBezTo>
                  <a:cubicBezTo>
                    <a:pt x="2870" y="139002"/>
                    <a:pt x="0" y="124485"/>
                    <a:pt x="0" y="108674"/>
                  </a:cubicBezTo>
                  <a:cubicBezTo>
                    <a:pt x="0" y="92863"/>
                    <a:pt x="2870" y="78359"/>
                    <a:pt x="8560" y="65151"/>
                  </a:cubicBezTo>
                  <a:cubicBezTo>
                    <a:pt x="14262" y="51930"/>
                    <a:pt x="22263" y="40437"/>
                    <a:pt x="32588" y="30632"/>
                  </a:cubicBezTo>
                  <a:cubicBezTo>
                    <a:pt x="42888" y="20815"/>
                    <a:pt x="54991" y="13272"/>
                    <a:pt x="68897" y="7963"/>
                  </a:cubicBezTo>
                  <a:cubicBezTo>
                    <a:pt x="82804" y="2667"/>
                    <a:pt x="97879" y="0"/>
                    <a:pt x="114084" y="0"/>
                  </a:cubicBez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9" name="Google Shape;119;p1"/>
            <p:cNvSpPr/>
            <p:nvPr/>
          </p:nvSpPr>
          <p:spPr>
            <a:xfrm>
              <a:off x="11128" y="1221"/>
              <a:ext cx="761" cy="970"/>
            </a:xfrm>
            <a:custGeom>
              <a:avLst/>
              <a:gdLst/>
              <a:ahLst/>
              <a:cxnLst/>
              <a:rect l="l" t="t" r="r" b="b"/>
              <a:pathLst>
                <a:path w="76098" h="96965" extrusionOk="0">
                  <a:moveTo>
                    <a:pt x="69634" y="0"/>
                  </a:moveTo>
                  <a:lnTo>
                    <a:pt x="76098" y="0"/>
                  </a:lnTo>
                  <a:lnTo>
                    <a:pt x="76098" y="27025"/>
                  </a:lnTo>
                  <a:lnTo>
                    <a:pt x="74447" y="27025"/>
                  </a:lnTo>
                  <a:cubicBezTo>
                    <a:pt x="63449" y="27025"/>
                    <a:pt x="55880" y="28816"/>
                    <a:pt x="51778" y="32423"/>
                  </a:cubicBezTo>
                  <a:cubicBezTo>
                    <a:pt x="47676" y="36030"/>
                    <a:pt x="45631" y="40526"/>
                    <a:pt x="45631" y="45936"/>
                  </a:cubicBezTo>
                  <a:cubicBezTo>
                    <a:pt x="45631" y="51930"/>
                    <a:pt x="47968" y="56693"/>
                    <a:pt x="52692" y="60185"/>
                  </a:cubicBezTo>
                  <a:cubicBezTo>
                    <a:pt x="57391" y="63690"/>
                    <a:pt x="63728" y="65443"/>
                    <a:pt x="71742" y="65443"/>
                  </a:cubicBezTo>
                  <a:lnTo>
                    <a:pt x="76098" y="64347"/>
                  </a:lnTo>
                  <a:lnTo>
                    <a:pt x="76098" y="93228"/>
                  </a:lnTo>
                  <a:lnTo>
                    <a:pt x="60337" y="96965"/>
                  </a:lnTo>
                  <a:cubicBezTo>
                    <a:pt x="47917" y="96965"/>
                    <a:pt x="37211" y="94805"/>
                    <a:pt x="28219" y="90500"/>
                  </a:cubicBezTo>
                  <a:cubicBezTo>
                    <a:pt x="19215" y="86208"/>
                    <a:pt x="12255" y="80353"/>
                    <a:pt x="7341" y="72949"/>
                  </a:cubicBezTo>
                  <a:cubicBezTo>
                    <a:pt x="2438" y="65545"/>
                    <a:pt x="0" y="57239"/>
                    <a:pt x="0" y="48031"/>
                  </a:cubicBezTo>
                  <a:cubicBezTo>
                    <a:pt x="0" y="38633"/>
                    <a:pt x="2349" y="30264"/>
                    <a:pt x="7048" y="22961"/>
                  </a:cubicBezTo>
                  <a:cubicBezTo>
                    <a:pt x="11747" y="15659"/>
                    <a:pt x="19215" y="10008"/>
                    <a:pt x="29426" y="6007"/>
                  </a:cubicBezTo>
                  <a:cubicBezTo>
                    <a:pt x="39624" y="2006"/>
                    <a:pt x="53035" y="0"/>
                    <a:pt x="69634" y="0"/>
                  </a:cubicBez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0" name="Google Shape;120;p1"/>
            <p:cNvSpPr/>
            <p:nvPr/>
          </p:nvSpPr>
          <p:spPr>
            <a:xfrm>
              <a:off x="11188" y="528"/>
              <a:ext cx="701" cy="522"/>
            </a:xfrm>
            <a:custGeom>
              <a:avLst/>
              <a:gdLst/>
              <a:ahLst/>
              <a:cxnLst/>
              <a:rect l="l" t="t" r="r" b="b"/>
              <a:pathLst>
                <a:path w="70091" h="52222" extrusionOk="0">
                  <a:moveTo>
                    <a:pt x="69647" y="0"/>
                  </a:moveTo>
                  <a:lnTo>
                    <a:pt x="70091" y="59"/>
                  </a:lnTo>
                  <a:lnTo>
                    <a:pt x="70091" y="38085"/>
                  </a:lnTo>
                  <a:lnTo>
                    <a:pt x="63322" y="37224"/>
                  </a:lnTo>
                  <a:cubicBezTo>
                    <a:pt x="54724" y="37224"/>
                    <a:pt x="46266" y="38570"/>
                    <a:pt x="37960" y="41262"/>
                  </a:cubicBezTo>
                  <a:cubicBezTo>
                    <a:pt x="29667" y="43980"/>
                    <a:pt x="22504" y="47625"/>
                    <a:pt x="16510" y="52222"/>
                  </a:cubicBezTo>
                  <a:lnTo>
                    <a:pt x="0" y="19507"/>
                  </a:lnTo>
                  <a:cubicBezTo>
                    <a:pt x="8788" y="13106"/>
                    <a:pt x="19393" y="8242"/>
                    <a:pt x="31814" y="4940"/>
                  </a:cubicBezTo>
                  <a:cubicBezTo>
                    <a:pt x="44221" y="1638"/>
                    <a:pt x="56833" y="0"/>
                    <a:pt x="69647" y="0"/>
                  </a:cubicBez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1" name="Google Shape;121;p1"/>
            <p:cNvSpPr/>
            <p:nvPr/>
          </p:nvSpPr>
          <p:spPr>
            <a:xfrm>
              <a:off x="11889" y="528"/>
              <a:ext cx="773" cy="1638"/>
            </a:xfrm>
            <a:custGeom>
              <a:avLst/>
              <a:gdLst/>
              <a:ahLst/>
              <a:cxnLst/>
              <a:rect l="l" t="t" r="r" b="b"/>
              <a:pathLst>
                <a:path w="77305" h="163847" extrusionOk="0">
                  <a:moveTo>
                    <a:pt x="0" y="0"/>
                  </a:moveTo>
                  <a:lnTo>
                    <a:pt x="32348" y="4294"/>
                  </a:lnTo>
                  <a:cubicBezTo>
                    <a:pt x="41904" y="7196"/>
                    <a:pt x="50082" y="11549"/>
                    <a:pt x="56883" y="17353"/>
                  </a:cubicBezTo>
                  <a:cubicBezTo>
                    <a:pt x="70498" y="28960"/>
                    <a:pt x="77305" y="47071"/>
                    <a:pt x="77305" y="71683"/>
                  </a:cubicBezTo>
                  <a:lnTo>
                    <a:pt x="77305" y="163847"/>
                  </a:lnTo>
                  <a:lnTo>
                    <a:pt x="33464" y="163847"/>
                  </a:lnTo>
                  <a:lnTo>
                    <a:pt x="33464" y="143515"/>
                  </a:lnTo>
                  <a:cubicBezTo>
                    <a:pt x="29934" y="149356"/>
                    <a:pt x="25209" y="154233"/>
                    <a:pt x="19062" y="157992"/>
                  </a:cubicBezTo>
                  <a:lnTo>
                    <a:pt x="0" y="162511"/>
                  </a:lnTo>
                  <a:lnTo>
                    <a:pt x="0" y="133630"/>
                  </a:lnTo>
                  <a:lnTo>
                    <a:pt x="17107" y="129329"/>
                  </a:lnTo>
                  <a:cubicBezTo>
                    <a:pt x="23406" y="125722"/>
                    <a:pt x="27863" y="120223"/>
                    <a:pt x="30467" y="112819"/>
                  </a:cubicBezTo>
                  <a:lnTo>
                    <a:pt x="30467" y="96308"/>
                  </a:lnTo>
                  <a:lnTo>
                    <a:pt x="0" y="96308"/>
                  </a:lnTo>
                  <a:lnTo>
                    <a:pt x="0" y="69283"/>
                  </a:lnTo>
                  <a:lnTo>
                    <a:pt x="30467" y="69283"/>
                  </a:lnTo>
                  <a:lnTo>
                    <a:pt x="30467" y="68978"/>
                  </a:lnTo>
                  <a:cubicBezTo>
                    <a:pt x="30467" y="58983"/>
                    <a:pt x="27406" y="51173"/>
                    <a:pt x="21310" y="45559"/>
                  </a:cubicBezTo>
                  <a:cubicBezTo>
                    <a:pt x="18256" y="42759"/>
                    <a:pt x="14392" y="40660"/>
                    <a:pt x="9714" y="39262"/>
                  </a:cubicBezTo>
                  <a:lnTo>
                    <a:pt x="0" y="380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2" name="Google Shape;122;p1"/>
            <p:cNvSpPr/>
            <p:nvPr/>
          </p:nvSpPr>
          <p:spPr>
            <a:xfrm>
              <a:off x="13276" y="547"/>
              <a:ext cx="872" cy="2202"/>
            </a:xfrm>
            <a:custGeom>
              <a:avLst/>
              <a:gdLst/>
              <a:ahLst/>
              <a:cxnLst/>
              <a:rect l="l" t="t" r="r" b="b"/>
              <a:pathLst>
                <a:path w="87217" h="220168" extrusionOk="0">
                  <a:moveTo>
                    <a:pt x="87217" y="0"/>
                  </a:moveTo>
                  <a:lnTo>
                    <a:pt x="87217" y="36782"/>
                  </a:lnTo>
                  <a:lnTo>
                    <a:pt x="66358" y="42013"/>
                  </a:lnTo>
                  <a:cubicBezTo>
                    <a:pt x="60147" y="45505"/>
                    <a:pt x="55194" y="50560"/>
                    <a:pt x="51498" y="57164"/>
                  </a:cubicBezTo>
                  <a:cubicBezTo>
                    <a:pt x="47790" y="63768"/>
                    <a:pt x="45936" y="71769"/>
                    <a:pt x="45936" y="81180"/>
                  </a:cubicBezTo>
                  <a:cubicBezTo>
                    <a:pt x="45936" y="90387"/>
                    <a:pt x="47790" y="98337"/>
                    <a:pt x="51498" y="105043"/>
                  </a:cubicBezTo>
                  <a:cubicBezTo>
                    <a:pt x="55194" y="111749"/>
                    <a:pt x="60147" y="116905"/>
                    <a:pt x="66358" y="120512"/>
                  </a:cubicBezTo>
                  <a:lnTo>
                    <a:pt x="87217" y="125868"/>
                  </a:lnTo>
                  <a:lnTo>
                    <a:pt x="87217" y="162307"/>
                  </a:lnTo>
                  <a:lnTo>
                    <a:pt x="59753" y="155335"/>
                  </a:lnTo>
                  <a:cubicBezTo>
                    <a:pt x="54927" y="152490"/>
                    <a:pt x="50660" y="148896"/>
                    <a:pt x="46837" y="144667"/>
                  </a:cubicBezTo>
                  <a:lnTo>
                    <a:pt x="46837" y="220168"/>
                  </a:lnTo>
                  <a:lnTo>
                    <a:pt x="0" y="220168"/>
                  </a:lnTo>
                  <a:lnTo>
                    <a:pt x="0" y="421"/>
                  </a:lnTo>
                  <a:lnTo>
                    <a:pt x="44742" y="421"/>
                  </a:lnTo>
                  <a:lnTo>
                    <a:pt x="44742" y="19229"/>
                  </a:lnTo>
                  <a:cubicBezTo>
                    <a:pt x="48819" y="14314"/>
                    <a:pt x="53543" y="10199"/>
                    <a:pt x="58991" y="7024"/>
                  </a:cubicBezTo>
                  <a:lnTo>
                    <a:pt x="87217" y="0"/>
                  </a:ln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3" name="Google Shape;123;p1"/>
            <p:cNvSpPr/>
            <p:nvPr/>
          </p:nvSpPr>
          <p:spPr>
            <a:xfrm>
              <a:off x="14148" y="528"/>
              <a:ext cx="887" cy="1663"/>
            </a:xfrm>
            <a:custGeom>
              <a:avLst/>
              <a:gdLst/>
              <a:ahLst/>
              <a:cxnLst/>
              <a:rect l="l" t="t" r="r" b="b"/>
              <a:pathLst>
                <a:path w="88716" h="166307" extrusionOk="0">
                  <a:moveTo>
                    <a:pt x="7956" y="0"/>
                  </a:moveTo>
                  <a:cubicBezTo>
                    <a:pt x="23362" y="0"/>
                    <a:pt x="37128" y="3454"/>
                    <a:pt x="49231" y="10363"/>
                  </a:cubicBezTo>
                  <a:cubicBezTo>
                    <a:pt x="61335" y="17272"/>
                    <a:pt x="70936" y="26912"/>
                    <a:pt x="78048" y="39332"/>
                  </a:cubicBezTo>
                  <a:cubicBezTo>
                    <a:pt x="85147" y="51740"/>
                    <a:pt x="88716" y="66358"/>
                    <a:pt x="88716" y="83160"/>
                  </a:cubicBezTo>
                  <a:cubicBezTo>
                    <a:pt x="88716" y="100165"/>
                    <a:pt x="85147" y="114834"/>
                    <a:pt x="78048" y="127140"/>
                  </a:cubicBezTo>
                  <a:cubicBezTo>
                    <a:pt x="70936" y="139446"/>
                    <a:pt x="61335" y="149060"/>
                    <a:pt x="49231" y="155956"/>
                  </a:cubicBezTo>
                  <a:cubicBezTo>
                    <a:pt x="37128" y="162865"/>
                    <a:pt x="23362" y="166307"/>
                    <a:pt x="7956" y="166307"/>
                  </a:cubicBezTo>
                  <a:lnTo>
                    <a:pt x="0" y="164287"/>
                  </a:lnTo>
                  <a:lnTo>
                    <a:pt x="0" y="127848"/>
                  </a:lnTo>
                  <a:lnTo>
                    <a:pt x="159" y="127889"/>
                  </a:lnTo>
                  <a:cubicBezTo>
                    <a:pt x="7956" y="127889"/>
                    <a:pt x="14916" y="126099"/>
                    <a:pt x="21012" y="122492"/>
                  </a:cubicBezTo>
                  <a:cubicBezTo>
                    <a:pt x="27121" y="118885"/>
                    <a:pt x="32023" y="113729"/>
                    <a:pt x="35732" y="107023"/>
                  </a:cubicBezTo>
                  <a:cubicBezTo>
                    <a:pt x="39427" y="100318"/>
                    <a:pt x="41281" y="92367"/>
                    <a:pt x="41281" y="83160"/>
                  </a:cubicBezTo>
                  <a:cubicBezTo>
                    <a:pt x="41281" y="73749"/>
                    <a:pt x="39427" y="65748"/>
                    <a:pt x="35732" y="59144"/>
                  </a:cubicBezTo>
                  <a:cubicBezTo>
                    <a:pt x="32023" y="52540"/>
                    <a:pt x="27121" y="47485"/>
                    <a:pt x="21012" y="43993"/>
                  </a:cubicBezTo>
                  <a:cubicBezTo>
                    <a:pt x="14916" y="40475"/>
                    <a:pt x="7956" y="38722"/>
                    <a:pt x="159" y="38722"/>
                  </a:cubicBezTo>
                  <a:lnTo>
                    <a:pt x="0" y="38762"/>
                  </a:lnTo>
                  <a:lnTo>
                    <a:pt x="0" y="1980"/>
                  </a:lnTo>
                  <a:lnTo>
                    <a:pt x="7956" y="0"/>
                  </a:ln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4" name="Google Shape;124;p1"/>
            <p:cNvSpPr/>
            <p:nvPr/>
          </p:nvSpPr>
          <p:spPr>
            <a:xfrm>
              <a:off x="8975" y="3216"/>
              <a:ext cx="1055" cy="2101"/>
            </a:xfrm>
            <a:custGeom>
              <a:avLst/>
              <a:gdLst/>
              <a:ahLst/>
              <a:cxnLst/>
              <a:rect l="l" t="t" r="r" b="b"/>
              <a:pathLst>
                <a:path w="105531" h="210147" extrusionOk="0">
                  <a:moveTo>
                    <a:pt x="0" y="0"/>
                  </a:moveTo>
                  <a:lnTo>
                    <a:pt x="95466" y="0"/>
                  </a:lnTo>
                  <a:lnTo>
                    <a:pt x="105531" y="1020"/>
                  </a:lnTo>
                  <a:lnTo>
                    <a:pt x="105531" y="42344"/>
                  </a:lnTo>
                  <a:lnTo>
                    <a:pt x="93066" y="39624"/>
                  </a:lnTo>
                  <a:lnTo>
                    <a:pt x="48946" y="39624"/>
                  </a:lnTo>
                  <a:lnTo>
                    <a:pt x="48946" y="170510"/>
                  </a:lnTo>
                  <a:lnTo>
                    <a:pt x="93066" y="170510"/>
                  </a:lnTo>
                  <a:lnTo>
                    <a:pt x="105531" y="167790"/>
                  </a:lnTo>
                  <a:lnTo>
                    <a:pt x="105531" y="209124"/>
                  </a:lnTo>
                  <a:lnTo>
                    <a:pt x="95466" y="210147"/>
                  </a:lnTo>
                  <a:lnTo>
                    <a:pt x="0" y="21014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5" name="Google Shape;125;p1"/>
            <p:cNvSpPr/>
            <p:nvPr/>
          </p:nvSpPr>
          <p:spPr>
            <a:xfrm>
              <a:off x="10030" y="3226"/>
              <a:ext cx="1058" cy="2081"/>
            </a:xfrm>
            <a:custGeom>
              <a:avLst/>
              <a:gdLst/>
              <a:ahLst/>
              <a:cxnLst/>
              <a:rect l="l" t="t" r="r" b="b"/>
              <a:pathLst>
                <a:path w="105823" h="208104" extrusionOk="0">
                  <a:moveTo>
                    <a:pt x="0" y="0"/>
                  </a:moveTo>
                  <a:lnTo>
                    <a:pt x="22139" y="2245"/>
                  </a:lnTo>
                  <a:cubicBezTo>
                    <a:pt x="32198" y="4421"/>
                    <a:pt x="41580" y="7685"/>
                    <a:pt x="50286" y="12035"/>
                  </a:cubicBezTo>
                  <a:cubicBezTo>
                    <a:pt x="67697" y="20734"/>
                    <a:pt x="81312" y="32952"/>
                    <a:pt x="91116" y="48662"/>
                  </a:cubicBezTo>
                  <a:cubicBezTo>
                    <a:pt x="100921" y="64384"/>
                    <a:pt x="105823" y="82838"/>
                    <a:pt x="105823" y="104046"/>
                  </a:cubicBezTo>
                  <a:cubicBezTo>
                    <a:pt x="105823" y="125256"/>
                    <a:pt x="100921" y="143734"/>
                    <a:pt x="91116" y="159431"/>
                  </a:cubicBezTo>
                  <a:cubicBezTo>
                    <a:pt x="81312" y="175154"/>
                    <a:pt x="67697" y="187358"/>
                    <a:pt x="50286" y="196058"/>
                  </a:cubicBezTo>
                  <a:cubicBezTo>
                    <a:pt x="41580" y="200408"/>
                    <a:pt x="32198" y="203675"/>
                    <a:pt x="22139" y="205854"/>
                  </a:cubicBezTo>
                  <a:lnTo>
                    <a:pt x="0" y="208104"/>
                  </a:lnTo>
                  <a:lnTo>
                    <a:pt x="0" y="166769"/>
                  </a:lnTo>
                  <a:lnTo>
                    <a:pt x="24022" y="161527"/>
                  </a:lnTo>
                  <a:cubicBezTo>
                    <a:pt x="34322" y="156244"/>
                    <a:pt x="42323" y="148623"/>
                    <a:pt x="48038" y="138718"/>
                  </a:cubicBezTo>
                  <a:cubicBezTo>
                    <a:pt x="53740" y="128812"/>
                    <a:pt x="56585" y="117254"/>
                    <a:pt x="56585" y="104046"/>
                  </a:cubicBezTo>
                  <a:cubicBezTo>
                    <a:pt x="56585" y="90648"/>
                    <a:pt x="53740" y="79027"/>
                    <a:pt x="48038" y="69236"/>
                  </a:cubicBezTo>
                  <a:cubicBezTo>
                    <a:pt x="42323" y="59419"/>
                    <a:pt x="34322" y="51875"/>
                    <a:pt x="24022" y="46566"/>
                  </a:cubicBezTo>
                  <a:lnTo>
                    <a:pt x="0" y="413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6" name="Google Shape;126;p1"/>
            <p:cNvSpPr/>
            <p:nvPr/>
          </p:nvSpPr>
          <p:spPr>
            <a:xfrm>
              <a:off x="11365" y="3678"/>
              <a:ext cx="860" cy="1657"/>
            </a:xfrm>
            <a:custGeom>
              <a:avLst/>
              <a:gdLst/>
              <a:ahLst/>
              <a:cxnLst/>
              <a:rect l="l" t="t" r="r" b="b"/>
              <a:pathLst>
                <a:path w="85973" h="165692" extrusionOk="0">
                  <a:moveTo>
                    <a:pt x="85852" y="0"/>
                  </a:moveTo>
                  <a:lnTo>
                    <a:pt x="85973" y="14"/>
                  </a:lnTo>
                  <a:lnTo>
                    <a:pt x="85973" y="35466"/>
                  </a:lnTo>
                  <a:lnTo>
                    <a:pt x="64986" y="40678"/>
                  </a:lnTo>
                  <a:cubicBezTo>
                    <a:pt x="58877" y="44171"/>
                    <a:pt x="54127" y="49073"/>
                    <a:pt x="50736" y="55385"/>
                  </a:cubicBezTo>
                  <a:cubicBezTo>
                    <a:pt x="48539" y="59436"/>
                    <a:pt x="47130" y="64033"/>
                    <a:pt x="46355" y="69037"/>
                  </a:cubicBezTo>
                  <a:lnTo>
                    <a:pt x="85973" y="69037"/>
                  </a:lnTo>
                  <a:lnTo>
                    <a:pt x="85973" y="96368"/>
                  </a:lnTo>
                  <a:lnTo>
                    <a:pt x="46901" y="96368"/>
                  </a:lnTo>
                  <a:cubicBezTo>
                    <a:pt x="47892" y="100711"/>
                    <a:pt x="49428" y="104737"/>
                    <a:pt x="51626" y="108369"/>
                  </a:cubicBezTo>
                  <a:cubicBezTo>
                    <a:pt x="55626" y="114973"/>
                    <a:pt x="61138" y="120028"/>
                    <a:pt x="68135" y="123520"/>
                  </a:cubicBezTo>
                  <a:lnTo>
                    <a:pt x="85973" y="127247"/>
                  </a:lnTo>
                  <a:lnTo>
                    <a:pt x="85973" y="165692"/>
                  </a:lnTo>
                  <a:lnTo>
                    <a:pt x="65967" y="163605"/>
                  </a:lnTo>
                  <a:cubicBezTo>
                    <a:pt x="57912" y="161804"/>
                    <a:pt x="50432" y="159105"/>
                    <a:pt x="43523" y="155511"/>
                  </a:cubicBezTo>
                  <a:cubicBezTo>
                    <a:pt x="29718" y="148298"/>
                    <a:pt x="18999" y="138443"/>
                    <a:pt x="11405" y="125933"/>
                  </a:cubicBezTo>
                  <a:cubicBezTo>
                    <a:pt x="3785" y="113424"/>
                    <a:pt x="0" y="99162"/>
                    <a:pt x="0" y="83160"/>
                  </a:cubicBezTo>
                  <a:cubicBezTo>
                    <a:pt x="0" y="67132"/>
                    <a:pt x="3645" y="52832"/>
                    <a:pt x="10960" y="40221"/>
                  </a:cubicBezTo>
                  <a:cubicBezTo>
                    <a:pt x="18263" y="27622"/>
                    <a:pt x="28473" y="17755"/>
                    <a:pt x="41567" y="10655"/>
                  </a:cubicBezTo>
                  <a:cubicBezTo>
                    <a:pt x="54686" y="3543"/>
                    <a:pt x="69444" y="0"/>
                    <a:pt x="85852" y="0"/>
                  </a:cubicBez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7" name="Google Shape;127;p1"/>
            <p:cNvSpPr/>
            <p:nvPr/>
          </p:nvSpPr>
          <p:spPr>
            <a:xfrm>
              <a:off x="12225" y="4810"/>
              <a:ext cx="725" cy="531"/>
            </a:xfrm>
            <a:custGeom>
              <a:avLst/>
              <a:gdLst/>
              <a:ahLst/>
              <a:cxnLst/>
              <a:rect l="l" t="t" r="r" b="b"/>
              <a:pathLst>
                <a:path w="72536" h="53137" extrusionOk="0">
                  <a:moveTo>
                    <a:pt x="47606" y="0"/>
                  </a:moveTo>
                  <a:lnTo>
                    <a:pt x="72536" y="27013"/>
                  </a:lnTo>
                  <a:cubicBezTo>
                    <a:pt x="65119" y="35433"/>
                    <a:pt x="55810" y="41885"/>
                    <a:pt x="44609" y="46380"/>
                  </a:cubicBezTo>
                  <a:cubicBezTo>
                    <a:pt x="33395" y="50889"/>
                    <a:pt x="20491" y="53137"/>
                    <a:pt x="5886" y="53137"/>
                  </a:cubicBezTo>
                  <a:lnTo>
                    <a:pt x="0" y="52522"/>
                  </a:lnTo>
                  <a:lnTo>
                    <a:pt x="0" y="14077"/>
                  </a:lnTo>
                  <a:lnTo>
                    <a:pt x="7385" y="15621"/>
                  </a:lnTo>
                  <a:cubicBezTo>
                    <a:pt x="15792" y="15621"/>
                    <a:pt x="23247" y="14313"/>
                    <a:pt x="29750" y="11709"/>
                  </a:cubicBezTo>
                  <a:cubicBezTo>
                    <a:pt x="36252" y="9106"/>
                    <a:pt x="42209" y="5207"/>
                    <a:pt x="47606" y="0"/>
                  </a:cubicBez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8" name="Google Shape;128;p1"/>
            <p:cNvSpPr/>
            <p:nvPr/>
          </p:nvSpPr>
          <p:spPr>
            <a:xfrm>
              <a:off x="12225" y="3678"/>
              <a:ext cx="839" cy="964"/>
            </a:xfrm>
            <a:custGeom>
              <a:avLst/>
              <a:gdLst/>
              <a:ahLst/>
              <a:cxnLst/>
              <a:rect l="l" t="t" r="r" b="b"/>
              <a:pathLst>
                <a:path w="83928" h="96354" extrusionOk="0">
                  <a:moveTo>
                    <a:pt x="0" y="0"/>
                  </a:moveTo>
                  <a:lnTo>
                    <a:pt x="22425" y="2533"/>
                  </a:lnTo>
                  <a:cubicBezTo>
                    <a:pt x="29556" y="4232"/>
                    <a:pt x="36303" y="6781"/>
                    <a:pt x="42666" y="10185"/>
                  </a:cubicBezTo>
                  <a:cubicBezTo>
                    <a:pt x="55366" y="17004"/>
                    <a:pt x="65424" y="26606"/>
                    <a:pt x="72841" y="39001"/>
                  </a:cubicBezTo>
                  <a:cubicBezTo>
                    <a:pt x="80232" y="51421"/>
                    <a:pt x="83928" y="66331"/>
                    <a:pt x="83928" y="83730"/>
                  </a:cubicBezTo>
                  <a:cubicBezTo>
                    <a:pt x="83928" y="85546"/>
                    <a:pt x="83839" y="87591"/>
                    <a:pt x="83636" y="89903"/>
                  </a:cubicBezTo>
                  <a:cubicBezTo>
                    <a:pt x="83445" y="92201"/>
                    <a:pt x="83229" y="94347"/>
                    <a:pt x="83039" y="96354"/>
                  </a:cubicBezTo>
                  <a:lnTo>
                    <a:pt x="0" y="96354"/>
                  </a:lnTo>
                  <a:lnTo>
                    <a:pt x="0" y="69024"/>
                  </a:lnTo>
                  <a:lnTo>
                    <a:pt x="39618" y="69024"/>
                  </a:lnTo>
                  <a:cubicBezTo>
                    <a:pt x="38945" y="63957"/>
                    <a:pt x="37548" y="59321"/>
                    <a:pt x="35300" y="55219"/>
                  </a:cubicBezTo>
                  <a:cubicBezTo>
                    <a:pt x="31909" y="49021"/>
                    <a:pt x="27210" y="44157"/>
                    <a:pt x="21190" y="40665"/>
                  </a:cubicBezTo>
                  <a:cubicBezTo>
                    <a:pt x="15183" y="37159"/>
                    <a:pt x="8185" y="35407"/>
                    <a:pt x="184" y="35407"/>
                  </a:cubicBezTo>
                  <a:lnTo>
                    <a:pt x="0" y="354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9" name="Google Shape;129;p1"/>
            <p:cNvSpPr/>
            <p:nvPr/>
          </p:nvSpPr>
          <p:spPr>
            <a:xfrm>
              <a:off x="13144" y="3702"/>
              <a:ext cx="1840" cy="1615"/>
            </a:xfrm>
            <a:custGeom>
              <a:avLst/>
              <a:gdLst/>
              <a:ahLst/>
              <a:cxnLst/>
              <a:rect l="l" t="t" r="r" b="b"/>
              <a:pathLst>
                <a:path w="184036" h="161518" extrusionOk="0">
                  <a:moveTo>
                    <a:pt x="0" y="0"/>
                  </a:moveTo>
                  <a:lnTo>
                    <a:pt x="48031" y="0"/>
                  </a:lnTo>
                  <a:lnTo>
                    <a:pt x="92710" y="110045"/>
                  </a:lnTo>
                  <a:lnTo>
                    <a:pt x="139293" y="0"/>
                  </a:lnTo>
                  <a:lnTo>
                    <a:pt x="184036" y="0"/>
                  </a:lnTo>
                  <a:lnTo>
                    <a:pt x="115875" y="161518"/>
                  </a:lnTo>
                  <a:lnTo>
                    <a:pt x="67843" y="1615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0" name="Google Shape;130;p1"/>
            <p:cNvSpPr/>
            <p:nvPr/>
          </p:nvSpPr>
          <p:spPr>
            <a:xfrm>
              <a:off x="8713" y="6330"/>
              <a:ext cx="2035" cy="2173"/>
            </a:xfrm>
            <a:custGeom>
              <a:avLst/>
              <a:gdLst/>
              <a:ahLst/>
              <a:cxnLst/>
              <a:rect l="l" t="t" r="r" b="b"/>
              <a:pathLst>
                <a:path w="203543" h="217348" extrusionOk="0">
                  <a:moveTo>
                    <a:pt x="115582" y="0"/>
                  </a:moveTo>
                  <a:cubicBezTo>
                    <a:pt x="134214" y="0"/>
                    <a:pt x="150965" y="3111"/>
                    <a:pt x="165875" y="9309"/>
                  </a:cubicBezTo>
                  <a:cubicBezTo>
                    <a:pt x="180784" y="15507"/>
                    <a:pt x="193345" y="24511"/>
                    <a:pt x="203543" y="36322"/>
                  </a:cubicBezTo>
                  <a:lnTo>
                    <a:pt x="172631" y="65138"/>
                  </a:lnTo>
                  <a:cubicBezTo>
                    <a:pt x="164821" y="56947"/>
                    <a:pt x="156426" y="50889"/>
                    <a:pt x="147422" y="46990"/>
                  </a:cubicBezTo>
                  <a:cubicBezTo>
                    <a:pt x="138405" y="43078"/>
                    <a:pt x="128499" y="41135"/>
                    <a:pt x="117704" y="41135"/>
                  </a:cubicBezTo>
                  <a:cubicBezTo>
                    <a:pt x="107683" y="41135"/>
                    <a:pt x="98476" y="42786"/>
                    <a:pt x="90069" y="46088"/>
                  </a:cubicBezTo>
                  <a:cubicBezTo>
                    <a:pt x="81674" y="49390"/>
                    <a:pt x="74409" y="54039"/>
                    <a:pt x="68313" y="60046"/>
                  </a:cubicBezTo>
                  <a:cubicBezTo>
                    <a:pt x="62205" y="66053"/>
                    <a:pt x="57505" y="73165"/>
                    <a:pt x="54204" y="81356"/>
                  </a:cubicBezTo>
                  <a:cubicBezTo>
                    <a:pt x="50902" y="89560"/>
                    <a:pt x="49238" y="98679"/>
                    <a:pt x="49238" y="108674"/>
                  </a:cubicBezTo>
                  <a:cubicBezTo>
                    <a:pt x="49238" y="118288"/>
                    <a:pt x="50902" y="127241"/>
                    <a:pt x="54204" y="135547"/>
                  </a:cubicBezTo>
                  <a:cubicBezTo>
                    <a:pt x="57505" y="143853"/>
                    <a:pt x="62205" y="151003"/>
                    <a:pt x="68313" y="157010"/>
                  </a:cubicBezTo>
                  <a:cubicBezTo>
                    <a:pt x="74409" y="163004"/>
                    <a:pt x="81623" y="167716"/>
                    <a:pt x="89916" y="171120"/>
                  </a:cubicBezTo>
                  <a:cubicBezTo>
                    <a:pt x="98222" y="174536"/>
                    <a:pt x="107378" y="176213"/>
                    <a:pt x="117399" y="176213"/>
                  </a:cubicBezTo>
                  <a:cubicBezTo>
                    <a:pt x="127000" y="176213"/>
                    <a:pt x="136347" y="174625"/>
                    <a:pt x="145453" y="171424"/>
                  </a:cubicBezTo>
                  <a:cubicBezTo>
                    <a:pt x="148742" y="170269"/>
                    <a:pt x="151993" y="168732"/>
                    <a:pt x="155219" y="167031"/>
                  </a:cubicBezTo>
                  <a:lnTo>
                    <a:pt x="155219" y="105372"/>
                  </a:lnTo>
                  <a:lnTo>
                    <a:pt x="199657" y="105372"/>
                  </a:lnTo>
                  <a:lnTo>
                    <a:pt x="199657" y="190627"/>
                  </a:lnTo>
                  <a:cubicBezTo>
                    <a:pt x="188036" y="199441"/>
                    <a:pt x="174727" y="206083"/>
                    <a:pt x="159728" y="210591"/>
                  </a:cubicBezTo>
                  <a:cubicBezTo>
                    <a:pt x="144704" y="215100"/>
                    <a:pt x="129705" y="217348"/>
                    <a:pt x="114694" y="217348"/>
                  </a:cubicBezTo>
                  <a:cubicBezTo>
                    <a:pt x="98069" y="217348"/>
                    <a:pt x="82766" y="214693"/>
                    <a:pt x="68758" y="209385"/>
                  </a:cubicBezTo>
                  <a:cubicBezTo>
                    <a:pt x="54750" y="204102"/>
                    <a:pt x="42634" y="196533"/>
                    <a:pt x="32436" y="186728"/>
                  </a:cubicBezTo>
                  <a:cubicBezTo>
                    <a:pt x="22225" y="176924"/>
                    <a:pt x="14275" y="165417"/>
                    <a:pt x="8572" y="152209"/>
                  </a:cubicBezTo>
                  <a:cubicBezTo>
                    <a:pt x="2870" y="139002"/>
                    <a:pt x="0" y="124485"/>
                    <a:pt x="0" y="108674"/>
                  </a:cubicBezTo>
                  <a:cubicBezTo>
                    <a:pt x="0" y="92863"/>
                    <a:pt x="2870" y="78346"/>
                    <a:pt x="8572" y="65138"/>
                  </a:cubicBezTo>
                  <a:cubicBezTo>
                    <a:pt x="14275" y="51930"/>
                    <a:pt x="22327" y="40437"/>
                    <a:pt x="32728" y="30632"/>
                  </a:cubicBezTo>
                  <a:cubicBezTo>
                    <a:pt x="43142" y="20815"/>
                    <a:pt x="55347" y="13259"/>
                    <a:pt x="69355" y="7963"/>
                  </a:cubicBezTo>
                  <a:cubicBezTo>
                    <a:pt x="83363" y="2654"/>
                    <a:pt x="98768" y="0"/>
                    <a:pt x="115582" y="0"/>
                  </a:cubicBez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1" name="Google Shape;131;p1"/>
            <p:cNvSpPr/>
            <p:nvPr/>
          </p:nvSpPr>
          <p:spPr>
            <a:xfrm>
              <a:off x="11113" y="6366"/>
              <a:ext cx="1055" cy="2101"/>
            </a:xfrm>
            <a:custGeom>
              <a:avLst/>
              <a:gdLst/>
              <a:ahLst/>
              <a:cxnLst/>
              <a:rect l="l" t="t" r="r" b="b"/>
              <a:pathLst>
                <a:path w="105531" h="210147" extrusionOk="0">
                  <a:moveTo>
                    <a:pt x="0" y="0"/>
                  </a:moveTo>
                  <a:lnTo>
                    <a:pt x="95466" y="0"/>
                  </a:lnTo>
                  <a:lnTo>
                    <a:pt x="105531" y="1020"/>
                  </a:lnTo>
                  <a:lnTo>
                    <a:pt x="105531" y="42344"/>
                  </a:lnTo>
                  <a:lnTo>
                    <a:pt x="93066" y="39624"/>
                  </a:lnTo>
                  <a:lnTo>
                    <a:pt x="48946" y="39624"/>
                  </a:lnTo>
                  <a:lnTo>
                    <a:pt x="48946" y="170510"/>
                  </a:lnTo>
                  <a:lnTo>
                    <a:pt x="93066" y="170510"/>
                  </a:lnTo>
                  <a:lnTo>
                    <a:pt x="105531" y="167790"/>
                  </a:lnTo>
                  <a:lnTo>
                    <a:pt x="105531" y="209126"/>
                  </a:lnTo>
                  <a:lnTo>
                    <a:pt x="95466" y="210147"/>
                  </a:lnTo>
                  <a:lnTo>
                    <a:pt x="0" y="21014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2" name="Google Shape;132;p1"/>
            <p:cNvSpPr/>
            <p:nvPr/>
          </p:nvSpPr>
          <p:spPr>
            <a:xfrm>
              <a:off x="12169" y="6376"/>
              <a:ext cx="1058" cy="2081"/>
            </a:xfrm>
            <a:custGeom>
              <a:avLst/>
              <a:gdLst/>
              <a:ahLst/>
              <a:cxnLst/>
              <a:rect l="l" t="t" r="r" b="b"/>
              <a:pathLst>
                <a:path w="105823" h="208105" extrusionOk="0">
                  <a:moveTo>
                    <a:pt x="0" y="0"/>
                  </a:moveTo>
                  <a:lnTo>
                    <a:pt x="22139" y="2245"/>
                  </a:lnTo>
                  <a:cubicBezTo>
                    <a:pt x="32198" y="4421"/>
                    <a:pt x="41580" y="7685"/>
                    <a:pt x="50286" y="12035"/>
                  </a:cubicBezTo>
                  <a:cubicBezTo>
                    <a:pt x="67697" y="20734"/>
                    <a:pt x="81312" y="32952"/>
                    <a:pt x="91116" y="48662"/>
                  </a:cubicBezTo>
                  <a:cubicBezTo>
                    <a:pt x="100921" y="64384"/>
                    <a:pt x="105823" y="82838"/>
                    <a:pt x="105823" y="104046"/>
                  </a:cubicBezTo>
                  <a:cubicBezTo>
                    <a:pt x="105823" y="125256"/>
                    <a:pt x="100921" y="143734"/>
                    <a:pt x="91116" y="159431"/>
                  </a:cubicBezTo>
                  <a:cubicBezTo>
                    <a:pt x="81312" y="175154"/>
                    <a:pt x="67697" y="187358"/>
                    <a:pt x="50286" y="196058"/>
                  </a:cubicBezTo>
                  <a:cubicBezTo>
                    <a:pt x="41580" y="200414"/>
                    <a:pt x="32198" y="203681"/>
                    <a:pt x="22139" y="205859"/>
                  </a:cubicBezTo>
                  <a:lnTo>
                    <a:pt x="0" y="208105"/>
                  </a:lnTo>
                  <a:lnTo>
                    <a:pt x="0" y="166769"/>
                  </a:lnTo>
                  <a:lnTo>
                    <a:pt x="24022" y="161527"/>
                  </a:lnTo>
                  <a:cubicBezTo>
                    <a:pt x="34322" y="156244"/>
                    <a:pt x="42323" y="148623"/>
                    <a:pt x="48038" y="138718"/>
                  </a:cubicBezTo>
                  <a:cubicBezTo>
                    <a:pt x="53740" y="128812"/>
                    <a:pt x="56585" y="117254"/>
                    <a:pt x="56585" y="104046"/>
                  </a:cubicBezTo>
                  <a:cubicBezTo>
                    <a:pt x="56585" y="90648"/>
                    <a:pt x="53740" y="79027"/>
                    <a:pt x="48038" y="69236"/>
                  </a:cubicBezTo>
                  <a:cubicBezTo>
                    <a:pt x="42323" y="59419"/>
                    <a:pt x="34322" y="51875"/>
                    <a:pt x="24022" y="46566"/>
                  </a:cubicBezTo>
                  <a:lnTo>
                    <a:pt x="0" y="413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3" name="Google Shape;133;p1"/>
            <p:cNvSpPr/>
            <p:nvPr/>
          </p:nvSpPr>
          <p:spPr>
            <a:xfrm>
              <a:off x="13248" y="6366"/>
              <a:ext cx="1831" cy="2101"/>
            </a:xfrm>
            <a:custGeom>
              <a:avLst/>
              <a:gdLst/>
              <a:ahLst/>
              <a:cxnLst/>
              <a:rect l="l" t="t" r="r" b="b"/>
              <a:pathLst>
                <a:path w="183121" h="210147" extrusionOk="0">
                  <a:moveTo>
                    <a:pt x="0" y="0"/>
                  </a:moveTo>
                  <a:lnTo>
                    <a:pt x="183121" y="0"/>
                  </a:lnTo>
                  <a:lnTo>
                    <a:pt x="183121" y="39624"/>
                  </a:lnTo>
                  <a:lnTo>
                    <a:pt x="115875" y="39624"/>
                  </a:lnTo>
                  <a:lnTo>
                    <a:pt x="115875" y="210147"/>
                  </a:lnTo>
                  <a:lnTo>
                    <a:pt x="67234" y="210147"/>
                  </a:lnTo>
                  <a:lnTo>
                    <a:pt x="67234" y="39624"/>
                  </a:lnTo>
                  <a:lnTo>
                    <a:pt x="0" y="396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4" name="Google Shape;134;p1"/>
            <p:cNvSpPr/>
            <p:nvPr/>
          </p:nvSpPr>
          <p:spPr>
            <a:xfrm>
              <a:off x="0" y="4618"/>
              <a:ext cx="8003" cy="3933"/>
            </a:xfrm>
            <a:custGeom>
              <a:avLst/>
              <a:gdLst/>
              <a:ahLst/>
              <a:cxnLst/>
              <a:rect l="l" t="t" r="r" b="b"/>
              <a:pathLst>
                <a:path w="800329" h="393319" extrusionOk="0">
                  <a:moveTo>
                    <a:pt x="13017" y="0"/>
                  </a:moveTo>
                  <a:lnTo>
                    <a:pt x="797014" y="0"/>
                  </a:lnTo>
                  <a:lnTo>
                    <a:pt x="797014" y="75146"/>
                  </a:lnTo>
                  <a:lnTo>
                    <a:pt x="241770" y="75146"/>
                  </a:lnTo>
                  <a:cubicBezTo>
                    <a:pt x="273495" y="98158"/>
                    <a:pt x="301638" y="125806"/>
                    <a:pt x="325158" y="157137"/>
                  </a:cubicBezTo>
                  <a:lnTo>
                    <a:pt x="799871" y="157137"/>
                  </a:lnTo>
                  <a:lnTo>
                    <a:pt x="799871" y="232296"/>
                  </a:lnTo>
                  <a:lnTo>
                    <a:pt x="369392" y="232296"/>
                  </a:lnTo>
                  <a:cubicBezTo>
                    <a:pt x="380987" y="258242"/>
                    <a:pt x="389814" y="285699"/>
                    <a:pt x="395529" y="314274"/>
                  </a:cubicBezTo>
                  <a:lnTo>
                    <a:pt x="800329" y="314274"/>
                  </a:lnTo>
                  <a:lnTo>
                    <a:pt x="800329" y="393319"/>
                  </a:lnTo>
                  <a:cubicBezTo>
                    <a:pt x="800329" y="393319"/>
                    <a:pt x="322123" y="391147"/>
                    <a:pt x="322110" y="391147"/>
                  </a:cubicBezTo>
                  <a:cubicBezTo>
                    <a:pt x="320586" y="220713"/>
                    <a:pt x="183452" y="82042"/>
                    <a:pt x="13017" y="82042"/>
                  </a:cubicBezTo>
                  <a:cubicBezTo>
                    <a:pt x="8649" y="82042"/>
                    <a:pt x="4318" y="82195"/>
                    <a:pt x="0" y="82372"/>
                  </a:cubicBezTo>
                  <a:lnTo>
                    <a:pt x="0" y="26"/>
                  </a:lnTo>
                  <a:lnTo>
                    <a:pt x="13017" y="0"/>
                  </a:lnTo>
                  <a:close/>
                </a:path>
              </a:pathLst>
            </a:custGeom>
            <a:solidFill>
              <a:srgbClr val="DAA03D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35" name="Google Shape;135;p1"/>
          <p:cNvSpPr txBox="1"/>
          <p:nvPr/>
        </p:nvSpPr>
        <p:spPr>
          <a:xfrm>
            <a:off x="306325" y="4837175"/>
            <a:ext cx="5376600" cy="30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300" b="1">
                <a:latin typeface="Josefin Sans"/>
                <a:ea typeface="Josefin Sans"/>
                <a:cs typeface="Josefin Sans"/>
                <a:sym typeface="Josefin Sans"/>
              </a:rPr>
              <a:t>Project of the Programme for Workers’ Activities (ACTRAV)</a:t>
            </a:r>
            <a:endParaRPr sz="1300" b="1">
              <a:latin typeface="Josefin Sans"/>
              <a:ea typeface="Josefin Sans"/>
              <a:cs typeface="Josefin Sans"/>
              <a:sym typeface="Josefin San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"/>
          <p:cNvSpPr txBox="1">
            <a:spLocks noGrp="1"/>
          </p:cNvSpPr>
          <p:nvPr>
            <p:ph type="subTitle" idx="2"/>
          </p:nvPr>
        </p:nvSpPr>
        <p:spPr>
          <a:xfrm>
            <a:off x="5209912" y="1005049"/>
            <a:ext cx="3789217" cy="907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it-IT" sz="3200"/>
              <a:t>Capacity development </a:t>
            </a:r>
            <a:r>
              <a:rPr lang="it-IT" sz="3200" b="0"/>
              <a:t>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endParaRPr sz="2000" b="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it-IT" sz="2000" b="0">
                <a:solidFill>
                  <a:srgbClr val="000099"/>
                </a:solidFill>
              </a:rPr>
              <a:t>EWC members and industrial relations’ managers on green and digital transitions – a boost to the effectiveness of the European Works’ Council of CNH Industrial </a:t>
            </a:r>
            <a:endParaRPr sz="2000">
              <a:solidFill>
                <a:srgbClr val="000099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it-IT">
                <a:solidFill>
                  <a:schemeClr val="dk1"/>
                </a:solidFill>
              </a:rPr>
              <a:t> 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41" name="Google Shape;141;p2"/>
          <p:cNvSpPr/>
          <p:nvPr/>
        </p:nvSpPr>
        <p:spPr>
          <a:xfrm>
            <a:off x="494975" y="585750"/>
            <a:ext cx="2274104" cy="3830100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D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42" name="Google Shape;142;p2">
            <a:hlinkClick r:id="" action="ppaction://hlinkshowjump?jump=nextslide"/>
          </p:cNvPr>
          <p:cNvCxnSpPr/>
          <p:nvPr/>
        </p:nvCxnSpPr>
        <p:spPr>
          <a:xfrm>
            <a:off x="8643950" y="303450"/>
            <a:ext cx="2622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43" name="Google Shape;143;p2">
            <a:hlinkClick r:id="" action="ppaction://hlinkshowjump?jump=previousslide"/>
          </p:cNvPr>
          <p:cNvCxnSpPr/>
          <p:nvPr/>
        </p:nvCxnSpPr>
        <p:spPr>
          <a:xfrm rot="10800000">
            <a:off x="232775" y="303450"/>
            <a:ext cx="2622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44" name="Google Shape;144;p2"/>
          <p:cNvCxnSpPr/>
          <p:nvPr/>
        </p:nvCxnSpPr>
        <p:spPr>
          <a:xfrm rot="10800000">
            <a:off x="5284083" y="915190"/>
            <a:ext cx="3129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145" name="Google Shape;145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723316" y="1185125"/>
            <a:ext cx="3508467" cy="2631350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p2"/>
          <p:cNvSpPr txBox="1"/>
          <p:nvPr/>
        </p:nvSpPr>
        <p:spPr>
          <a:xfrm>
            <a:off x="306325" y="4837175"/>
            <a:ext cx="5376600" cy="30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300" b="1">
                <a:latin typeface="Josefin Sans"/>
                <a:ea typeface="Josefin Sans"/>
                <a:cs typeface="Josefin Sans"/>
                <a:sym typeface="Josefin Sans"/>
              </a:rPr>
              <a:t>Project of the Programme for Workers’ Activities (ACTRAV)</a:t>
            </a:r>
            <a:endParaRPr sz="1300" b="1">
              <a:latin typeface="Josefin Sans"/>
              <a:ea typeface="Josefin Sans"/>
              <a:cs typeface="Josefin Sans"/>
              <a:sym typeface="Josefin San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3"/>
          <p:cNvSpPr txBox="1">
            <a:spLocks noGrp="1"/>
          </p:cNvSpPr>
          <p:nvPr>
            <p:ph type="subTitle" idx="2"/>
          </p:nvPr>
        </p:nvSpPr>
        <p:spPr>
          <a:xfrm>
            <a:off x="375103" y="415005"/>
            <a:ext cx="5342100" cy="383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it-IT" sz="2000" b="0">
                <a:solidFill>
                  <a:srgbClr val="FF0000"/>
                </a:solidFill>
              </a:rPr>
              <a:t>The project contributed to: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endParaRPr sz="900" b="0">
              <a:solidFill>
                <a:srgbClr val="000099"/>
              </a:solidFill>
            </a:endParaRPr>
          </a:p>
          <a:p>
            <a:pPr marL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it-IT" sz="1800" b="0">
                <a:solidFill>
                  <a:srgbClr val="000099"/>
                </a:solidFill>
              </a:rPr>
              <a:t>i. strengthen CNH Industrial EWC by developing competences of company actors through European Academy based on digital learning and foresight tools;</a:t>
            </a:r>
            <a:endParaRPr sz="1800" b="0">
              <a:solidFill>
                <a:srgbClr val="000099"/>
              </a:solidFill>
            </a:endParaRPr>
          </a:p>
          <a:p>
            <a:pPr marL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endParaRPr sz="1800" b="0">
              <a:solidFill>
                <a:srgbClr val="000099"/>
              </a:solidFill>
            </a:endParaRPr>
          </a:p>
          <a:p>
            <a:pPr marL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it-IT" sz="1800" b="0">
                <a:solidFill>
                  <a:srgbClr val="000099"/>
                </a:solidFill>
              </a:rPr>
              <a:t>ii. focus on green and digital transitions in the EU perspective and active exchange of good and innovative practices with peer EWCs operating in EU industry; and</a:t>
            </a:r>
            <a:endParaRPr sz="1800" b="0">
              <a:solidFill>
                <a:srgbClr val="000099"/>
              </a:solidFill>
            </a:endParaRPr>
          </a:p>
          <a:p>
            <a:pPr marL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endParaRPr sz="1800" b="0">
              <a:solidFill>
                <a:srgbClr val="000099"/>
              </a:solidFill>
            </a:endParaRPr>
          </a:p>
          <a:p>
            <a:pPr marL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it-IT" sz="1800" b="0">
                <a:solidFill>
                  <a:srgbClr val="000099"/>
                </a:solidFill>
              </a:rPr>
              <a:t>iii. develop and disseminate new tools to support good functioning of the EWCs with great potential for dissemination.</a:t>
            </a:r>
            <a:r>
              <a:rPr lang="it-IT" sz="1800">
                <a:solidFill>
                  <a:schemeClr val="dk1"/>
                </a:solidFill>
              </a:rPr>
              <a:t> </a:t>
            </a:r>
            <a:endParaRPr sz="1800">
              <a:solidFill>
                <a:schemeClr val="dk1"/>
              </a:solidFill>
            </a:endParaRPr>
          </a:p>
        </p:txBody>
      </p:sp>
      <p:sp>
        <p:nvSpPr>
          <p:cNvPr id="152" name="Google Shape;152;p3"/>
          <p:cNvSpPr/>
          <p:nvPr/>
        </p:nvSpPr>
        <p:spPr>
          <a:xfrm>
            <a:off x="6461184" y="656700"/>
            <a:ext cx="2182765" cy="3830100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D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53" name="Google Shape;153;p3">
            <a:hlinkClick r:id="" action="ppaction://hlinkshowjump?jump=nextslide"/>
          </p:cNvPr>
          <p:cNvCxnSpPr/>
          <p:nvPr/>
        </p:nvCxnSpPr>
        <p:spPr>
          <a:xfrm>
            <a:off x="8643950" y="303450"/>
            <a:ext cx="2622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54" name="Google Shape;154;p3">
            <a:hlinkClick r:id="" action="ppaction://hlinkshowjump?jump=previousslide"/>
          </p:cNvPr>
          <p:cNvCxnSpPr/>
          <p:nvPr/>
        </p:nvCxnSpPr>
        <p:spPr>
          <a:xfrm rot="10800000">
            <a:off x="232775" y="303450"/>
            <a:ext cx="2622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55" name="Google Shape;155;p3"/>
          <p:cNvCxnSpPr/>
          <p:nvPr/>
        </p:nvCxnSpPr>
        <p:spPr>
          <a:xfrm rot="10800000">
            <a:off x="712083" y="475243"/>
            <a:ext cx="3129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156" name="Google Shape;156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5775243" y="1431154"/>
            <a:ext cx="3041589" cy="2281192"/>
          </a:xfrm>
          <a:prstGeom prst="rect">
            <a:avLst/>
          </a:prstGeom>
          <a:noFill/>
          <a:ln>
            <a:noFill/>
          </a:ln>
        </p:spPr>
      </p:pic>
      <p:sp>
        <p:nvSpPr>
          <p:cNvPr id="157" name="Google Shape;157;p3"/>
          <p:cNvSpPr txBox="1"/>
          <p:nvPr/>
        </p:nvSpPr>
        <p:spPr>
          <a:xfrm>
            <a:off x="306325" y="4837175"/>
            <a:ext cx="5376600" cy="30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300" b="1">
                <a:latin typeface="Josefin Sans"/>
                <a:ea typeface="Josefin Sans"/>
                <a:cs typeface="Josefin Sans"/>
                <a:sym typeface="Josefin Sans"/>
              </a:rPr>
              <a:t>Project of the Programme for Workers’ Activities (ACTRAV)</a:t>
            </a:r>
            <a:endParaRPr sz="1300" b="1">
              <a:latin typeface="Josefin Sans"/>
              <a:ea typeface="Josefin Sans"/>
              <a:cs typeface="Josefin Sans"/>
              <a:sym typeface="Josefin San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4"/>
          <p:cNvSpPr txBox="1">
            <a:spLocks noGrp="1"/>
          </p:cNvSpPr>
          <p:nvPr>
            <p:ph type="subTitle" idx="6"/>
          </p:nvPr>
        </p:nvSpPr>
        <p:spPr>
          <a:xfrm>
            <a:off x="5027353" y="3683865"/>
            <a:ext cx="5140500" cy="32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it-IT">
                <a:solidFill>
                  <a:srgbClr val="000099"/>
                </a:solidFill>
              </a:rPr>
              <a:t>Knowledge-sharing,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it-IT">
                <a:solidFill>
                  <a:srgbClr val="000099"/>
                </a:solidFill>
              </a:rPr>
              <a:t>evaluation, follow-up</a:t>
            </a:r>
            <a:endParaRPr>
              <a:solidFill>
                <a:srgbClr val="000099"/>
              </a:solidFill>
            </a:endParaRPr>
          </a:p>
        </p:txBody>
      </p:sp>
      <p:sp>
        <p:nvSpPr>
          <p:cNvPr id="163" name="Google Shape;163;p4"/>
          <p:cNvSpPr txBox="1">
            <a:spLocks noGrp="1"/>
          </p:cNvSpPr>
          <p:nvPr>
            <p:ph type="subTitle" idx="1"/>
          </p:nvPr>
        </p:nvSpPr>
        <p:spPr>
          <a:xfrm>
            <a:off x="4997759" y="1373001"/>
            <a:ext cx="5140500" cy="27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it-IT">
                <a:solidFill>
                  <a:srgbClr val="000099"/>
                </a:solidFill>
              </a:rPr>
              <a:t>Project launch,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it-IT">
                <a:solidFill>
                  <a:srgbClr val="000099"/>
                </a:solidFill>
              </a:rPr>
              <a:t>needs assessment &amp; research</a:t>
            </a:r>
            <a:endParaRPr>
              <a:solidFill>
                <a:srgbClr val="000099"/>
              </a:solidFill>
            </a:endParaRPr>
          </a:p>
        </p:txBody>
      </p:sp>
      <p:sp>
        <p:nvSpPr>
          <p:cNvPr id="164" name="Google Shape;164;p4"/>
          <p:cNvSpPr txBox="1">
            <a:spLocks noGrp="1"/>
          </p:cNvSpPr>
          <p:nvPr>
            <p:ph type="title" idx="3"/>
          </p:nvPr>
        </p:nvSpPr>
        <p:spPr>
          <a:xfrm>
            <a:off x="4864375" y="783476"/>
            <a:ext cx="4758000" cy="57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91425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it-IT"/>
              <a:t>Preparation</a:t>
            </a:r>
            <a:endParaRPr/>
          </a:p>
        </p:txBody>
      </p:sp>
      <p:sp>
        <p:nvSpPr>
          <p:cNvPr id="165" name="Google Shape;165;p4"/>
          <p:cNvSpPr txBox="1">
            <a:spLocks noGrp="1"/>
          </p:cNvSpPr>
          <p:nvPr>
            <p:ph type="subTitle" idx="4"/>
          </p:nvPr>
        </p:nvSpPr>
        <p:spPr>
          <a:xfrm>
            <a:off x="4997759" y="2582204"/>
            <a:ext cx="5140500" cy="27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it-IT">
                <a:solidFill>
                  <a:srgbClr val="000099"/>
                </a:solidFill>
              </a:rPr>
              <a:t>Training activities, 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it-IT">
                <a:solidFill>
                  <a:srgbClr val="000099"/>
                </a:solidFill>
              </a:rPr>
              <a:t>materials &amp; tools</a:t>
            </a:r>
            <a:endParaRPr>
              <a:solidFill>
                <a:srgbClr val="000099"/>
              </a:solidFill>
            </a:endParaRPr>
          </a:p>
        </p:txBody>
      </p:sp>
      <p:sp>
        <p:nvSpPr>
          <p:cNvPr id="166" name="Google Shape;166;p4"/>
          <p:cNvSpPr txBox="1">
            <a:spLocks noGrp="1"/>
          </p:cNvSpPr>
          <p:nvPr>
            <p:ph type="title" idx="5"/>
          </p:nvPr>
        </p:nvSpPr>
        <p:spPr>
          <a:xfrm>
            <a:off x="4864375" y="2025183"/>
            <a:ext cx="5817576" cy="57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91425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it-IT"/>
              <a:t>Implementation</a:t>
            </a:r>
            <a:endParaRPr/>
          </a:p>
        </p:txBody>
      </p:sp>
      <p:sp>
        <p:nvSpPr>
          <p:cNvPr id="167" name="Google Shape;167;p4"/>
          <p:cNvSpPr txBox="1">
            <a:spLocks noGrp="1"/>
          </p:cNvSpPr>
          <p:nvPr>
            <p:ph type="title" idx="7"/>
          </p:nvPr>
        </p:nvSpPr>
        <p:spPr>
          <a:xfrm>
            <a:off x="4896769" y="3189188"/>
            <a:ext cx="4758000" cy="57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91425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it-IT"/>
              <a:t>Dissemination</a:t>
            </a:r>
            <a:endParaRPr/>
          </a:p>
        </p:txBody>
      </p:sp>
      <p:cxnSp>
        <p:nvCxnSpPr>
          <p:cNvPr id="168" name="Google Shape;168;p4"/>
          <p:cNvCxnSpPr/>
          <p:nvPr/>
        </p:nvCxnSpPr>
        <p:spPr>
          <a:xfrm rot="10800000">
            <a:off x="4006960" y="660652"/>
            <a:ext cx="8316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69" name="Google Shape;169;p4"/>
          <p:cNvCxnSpPr/>
          <p:nvPr/>
        </p:nvCxnSpPr>
        <p:spPr>
          <a:xfrm rot="10800000">
            <a:off x="4210806" y="1866144"/>
            <a:ext cx="5226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70" name="Google Shape;170;p4"/>
          <p:cNvCxnSpPr/>
          <p:nvPr/>
        </p:nvCxnSpPr>
        <p:spPr>
          <a:xfrm rot="10800000">
            <a:off x="4326847" y="3025950"/>
            <a:ext cx="3027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71" name="Google Shape;171;p4">
            <a:hlinkClick r:id="" action="ppaction://hlinkshowjump?jump=nextslide"/>
          </p:cNvPr>
          <p:cNvCxnSpPr/>
          <p:nvPr/>
        </p:nvCxnSpPr>
        <p:spPr>
          <a:xfrm>
            <a:off x="8643950" y="303450"/>
            <a:ext cx="2622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72" name="Google Shape;172;p4">
            <a:hlinkClick r:id="" action="ppaction://hlinkshowjump?jump=previousslide"/>
          </p:cNvPr>
          <p:cNvCxnSpPr/>
          <p:nvPr/>
        </p:nvCxnSpPr>
        <p:spPr>
          <a:xfrm rot="10800000">
            <a:off x="232775" y="303450"/>
            <a:ext cx="2622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73" name="Google Shape;173;p4"/>
          <p:cNvSpPr/>
          <p:nvPr/>
        </p:nvSpPr>
        <p:spPr>
          <a:xfrm>
            <a:off x="2612981" y="905003"/>
            <a:ext cx="1377300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4000" b="1" i="0" u="none" strike="noStrike" cap="none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rPr>
              <a:t>2023</a:t>
            </a:r>
            <a:endParaRPr/>
          </a:p>
        </p:txBody>
      </p:sp>
      <p:sp>
        <p:nvSpPr>
          <p:cNvPr id="174" name="Google Shape;174;p4"/>
          <p:cNvSpPr/>
          <p:nvPr/>
        </p:nvSpPr>
        <p:spPr>
          <a:xfrm>
            <a:off x="2616836" y="2047095"/>
            <a:ext cx="1390124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4000" b="1" i="0" u="none" strike="noStrike" cap="none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rPr>
              <a:t>2024</a:t>
            </a:r>
            <a:endParaRPr/>
          </a:p>
        </p:txBody>
      </p:sp>
      <p:sp>
        <p:nvSpPr>
          <p:cNvPr id="175" name="Google Shape;175;p4"/>
          <p:cNvSpPr/>
          <p:nvPr/>
        </p:nvSpPr>
        <p:spPr>
          <a:xfrm>
            <a:off x="2699155" y="3189188"/>
            <a:ext cx="1372491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it-IT" sz="4000" b="1" i="0" u="none" strike="noStrike" cap="none">
                <a:solidFill>
                  <a:srgbClr val="FD0000"/>
                </a:solidFill>
                <a:latin typeface="Josefin Sans"/>
                <a:ea typeface="Josefin Sans"/>
                <a:cs typeface="Josefin Sans"/>
                <a:sym typeface="Josefin Sans"/>
              </a:rPr>
              <a:t>2025</a:t>
            </a:r>
            <a:endParaRPr/>
          </a:p>
        </p:txBody>
      </p:sp>
      <p:pic>
        <p:nvPicPr>
          <p:cNvPr id="176" name="Google Shape;176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77169" y="778377"/>
            <a:ext cx="861391" cy="86139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977169" y="1955050"/>
            <a:ext cx="919600" cy="91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36938" y="3303949"/>
            <a:ext cx="759831" cy="759831"/>
          </a:xfrm>
          <a:prstGeom prst="rect">
            <a:avLst/>
          </a:prstGeom>
          <a:noFill/>
          <a:ln>
            <a:noFill/>
          </a:ln>
        </p:spPr>
      </p:pic>
      <p:sp>
        <p:nvSpPr>
          <p:cNvPr id="179" name="Google Shape;179;p4"/>
          <p:cNvSpPr txBox="1"/>
          <p:nvPr/>
        </p:nvSpPr>
        <p:spPr>
          <a:xfrm>
            <a:off x="232775" y="508400"/>
            <a:ext cx="2220900" cy="338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Josefin Sans"/>
              <a:buNone/>
            </a:pPr>
            <a:r>
              <a:rPr lang="it-IT" sz="4000" b="1" i="0" u="none" strike="noStrike" cap="none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rPr>
              <a:t>Project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Josefin Sans"/>
              <a:buNone/>
            </a:pPr>
            <a:r>
              <a:rPr lang="it-IT" sz="4000" b="1" i="0" u="none" strike="noStrike" cap="none">
                <a:solidFill>
                  <a:schemeClr val="accent1"/>
                </a:solidFill>
                <a:latin typeface="Josefin Sans"/>
                <a:ea typeface="Josefin Sans"/>
                <a:cs typeface="Josefin Sans"/>
                <a:sym typeface="Josefin Sans"/>
              </a:rPr>
              <a:t>timeline</a:t>
            </a:r>
            <a:endParaRPr/>
          </a:p>
        </p:txBody>
      </p:sp>
      <p:sp>
        <p:nvSpPr>
          <p:cNvPr id="180" name="Google Shape;180;p4"/>
          <p:cNvSpPr txBox="1"/>
          <p:nvPr/>
        </p:nvSpPr>
        <p:spPr>
          <a:xfrm>
            <a:off x="306325" y="4837175"/>
            <a:ext cx="5376600" cy="30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300" b="1">
                <a:latin typeface="Josefin Sans"/>
                <a:ea typeface="Josefin Sans"/>
                <a:cs typeface="Josefin Sans"/>
                <a:sym typeface="Josefin Sans"/>
              </a:rPr>
              <a:t>Project of the Programme for Workers’ Activities (ACTRAV)</a:t>
            </a:r>
            <a:endParaRPr sz="1300" b="1">
              <a:latin typeface="Josefin Sans"/>
              <a:ea typeface="Josefin Sans"/>
              <a:cs typeface="Josefin Sans"/>
              <a:sym typeface="Josefin San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5" name="Google Shape;185;p5">
            <a:hlinkClick r:id="" action="ppaction://hlinkshowjump?jump=nextslide"/>
          </p:cNvPr>
          <p:cNvCxnSpPr/>
          <p:nvPr/>
        </p:nvCxnSpPr>
        <p:spPr>
          <a:xfrm>
            <a:off x="8643950" y="303450"/>
            <a:ext cx="2622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86" name="Google Shape;186;p5">
            <a:hlinkClick r:id="" action="ppaction://hlinkshowjump?jump=previousslide"/>
          </p:cNvPr>
          <p:cNvCxnSpPr/>
          <p:nvPr/>
        </p:nvCxnSpPr>
        <p:spPr>
          <a:xfrm rot="10800000">
            <a:off x="232775" y="303450"/>
            <a:ext cx="2622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187" name="Google Shape;187;p5"/>
          <p:cNvSpPr/>
          <p:nvPr/>
        </p:nvSpPr>
        <p:spPr>
          <a:xfrm>
            <a:off x="4873550" y="712350"/>
            <a:ext cx="4032600" cy="3535800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D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8" name="Google Shape;188;p5"/>
          <p:cNvSpPr txBox="1">
            <a:spLocks noGrp="1"/>
          </p:cNvSpPr>
          <p:nvPr>
            <p:ph type="title" idx="2"/>
          </p:nvPr>
        </p:nvSpPr>
        <p:spPr>
          <a:xfrm>
            <a:off x="925751" y="1640525"/>
            <a:ext cx="17241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</a:pPr>
            <a:r>
              <a:rPr lang="it-IT"/>
              <a:t>01</a:t>
            </a:r>
            <a:endParaRPr/>
          </a:p>
        </p:txBody>
      </p:sp>
      <p:sp>
        <p:nvSpPr>
          <p:cNvPr id="189" name="Google Shape;189;p5"/>
          <p:cNvSpPr txBox="1">
            <a:spLocks noGrp="1"/>
          </p:cNvSpPr>
          <p:nvPr>
            <p:ph type="title"/>
          </p:nvPr>
        </p:nvSpPr>
        <p:spPr>
          <a:xfrm>
            <a:off x="925750" y="2383016"/>
            <a:ext cx="3173400" cy="110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it-IT">
                <a:solidFill>
                  <a:srgbClr val="000099"/>
                </a:solidFill>
              </a:rPr>
              <a:t>Preparation</a:t>
            </a:r>
            <a:endParaRPr>
              <a:solidFill>
                <a:srgbClr val="000099"/>
              </a:solidFill>
            </a:endParaRPr>
          </a:p>
        </p:txBody>
      </p:sp>
      <p:pic>
        <p:nvPicPr>
          <p:cNvPr id="190" name="Google Shape;190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87629" y="980504"/>
            <a:ext cx="4499238" cy="2999492"/>
          </a:xfrm>
          <a:prstGeom prst="rect">
            <a:avLst/>
          </a:prstGeom>
          <a:noFill/>
          <a:ln>
            <a:noFill/>
          </a:ln>
        </p:spPr>
      </p:pic>
      <p:sp>
        <p:nvSpPr>
          <p:cNvPr id="191" name="Google Shape;191;p5"/>
          <p:cNvSpPr txBox="1"/>
          <p:nvPr/>
        </p:nvSpPr>
        <p:spPr>
          <a:xfrm>
            <a:off x="306325" y="4837175"/>
            <a:ext cx="5376600" cy="30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300" b="1">
                <a:latin typeface="Josefin Sans"/>
                <a:ea typeface="Josefin Sans"/>
                <a:cs typeface="Josefin Sans"/>
                <a:sym typeface="Josefin Sans"/>
              </a:rPr>
              <a:t>Project of the Programme for Workers’ Activities (ACTRAV)</a:t>
            </a:r>
            <a:endParaRPr sz="1300" b="1">
              <a:latin typeface="Josefin Sans"/>
              <a:ea typeface="Josefin Sans"/>
              <a:cs typeface="Josefin Sans"/>
              <a:sym typeface="Josefin San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6"/>
          <p:cNvSpPr txBox="1">
            <a:spLocks noGrp="1"/>
          </p:cNvSpPr>
          <p:nvPr>
            <p:ph type="title" idx="17"/>
          </p:nvPr>
        </p:nvSpPr>
        <p:spPr>
          <a:xfrm>
            <a:off x="1470900" y="476534"/>
            <a:ext cx="6202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it-IT">
                <a:solidFill>
                  <a:srgbClr val="000099"/>
                </a:solidFill>
              </a:rPr>
              <a:t>Preparatory phase 2023/24</a:t>
            </a:r>
            <a:endParaRPr>
              <a:solidFill>
                <a:srgbClr val="000099"/>
              </a:solidFill>
            </a:endParaRPr>
          </a:p>
        </p:txBody>
      </p:sp>
      <p:sp>
        <p:nvSpPr>
          <p:cNvPr id="197" name="Google Shape;197;p6"/>
          <p:cNvSpPr txBox="1">
            <a:spLocks noGrp="1"/>
          </p:cNvSpPr>
          <p:nvPr>
            <p:ph type="subTitle" idx="1"/>
          </p:nvPr>
        </p:nvSpPr>
        <p:spPr>
          <a:xfrm>
            <a:off x="733352" y="1988104"/>
            <a:ext cx="2328527" cy="5884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lang="it-IT">
                <a:solidFill>
                  <a:srgbClr val="000099"/>
                </a:solidFill>
              </a:rPr>
              <a:t>Project has been launched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lang="it-IT" b="1">
                <a:solidFill>
                  <a:srgbClr val="000099"/>
                </a:solidFill>
              </a:rPr>
              <a:t>6 December 2023</a:t>
            </a:r>
            <a:endParaRPr b="1">
              <a:solidFill>
                <a:srgbClr val="000099"/>
              </a:solidFill>
            </a:endParaRPr>
          </a:p>
        </p:txBody>
      </p:sp>
      <p:sp>
        <p:nvSpPr>
          <p:cNvPr id="198" name="Google Shape;198;p6"/>
          <p:cNvSpPr txBox="1">
            <a:spLocks noGrp="1"/>
          </p:cNvSpPr>
          <p:nvPr>
            <p:ph type="subTitle" idx="3"/>
          </p:nvPr>
        </p:nvSpPr>
        <p:spPr>
          <a:xfrm>
            <a:off x="733353" y="1637817"/>
            <a:ext cx="2003221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it-IT"/>
              <a:t>Kick-off Webinar</a:t>
            </a:r>
            <a:endParaRPr/>
          </a:p>
        </p:txBody>
      </p:sp>
      <p:sp>
        <p:nvSpPr>
          <p:cNvPr id="199" name="Google Shape;199;p6"/>
          <p:cNvSpPr txBox="1">
            <a:spLocks noGrp="1"/>
          </p:cNvSpPr>
          <p:nvPr>
            <p:ph type="subTitle" idx="6"/>
          </p:nvPr>
        </p:nvSpPr>
        <p:spPr>
          <a:xfrm>
            <a:off x="733351" y="3243057"/>
            <a:ext cx="2665635" cy="1133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lang="it-IT">
                <a:solidFill>
                  <a:srgbClr val="000099"/>
                </a:solidFill>
              </a:rPr>
              <a:t>Participants’ needs in digital learning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lang="it-IT" b="1">
                <a:solidFill>
                  <a:srgbClr val="000099"/>
                </a:solidFill>
              </a:rPr>
              <a:t>February 2024 </a:t>
            </a:r>
            <a:endParaRPr b="1">
              <a:solidFill>
                <a:srgbClr val="000099"/>
              </a:solidFill>
            </a:endParaRPr>
          </a:p>
        </p:txBody>
      </p:sp>
      <p:sp>
        <p:nvSpPr>
          <p:cNvPr id="200" name="Google Shape;200;p6"/>
          <p:cNvSpPr txBox="1">
            <a:spLocks noGrp="1"/>
          </p:cNvSpPr>
          <p:nvPr>
            <p:ph type="subTitle" idx="8"/>
          </p:nvPr>
        </p:nvSpPr>
        <p:spPr>
          <a:xfrm>
            <a:off x="733352" y="2850661"/>
            <a:ext cx="2665635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it-IT"/>
              <a:t>Learning-needs Survey</a:t>
            </a:r>
            <a:endParaRPr/>
          </a:p>
        </p:txBody>
      </p:sp>
      <p:cxnSp>
        <p:nvCxnSpPr>
          <p:cNvPr id="201" name="Google Shape;201;p6"/>
          <p:cNvCxnSpPr/>
          <p:nvPr/>
        </p:nvCxnSpPr>
        <p:spPr>
          <a:xfrm rot="10800000">
            <a:off x="845446" y="1511855"/>
            <a:ext cx="3129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02" name="Google Shape;202;p6"/>
          <p:cNvCxnSpPr/>
          <p:nvPr/>
        </p:nvCxnSpPr>
        <p:spPr>
          <a:xfrm rot="10800000">
            <a:off x="845446" y="2732157"/>
            <a:ext cx="3129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03" name="Google Shape;203;p6">
            <a:hlinkClick r:id="" action="ppaction://hlinkshowjump?jump=nextslide"/>
          </p:cNvPr>
          <p:cNvCxnSpPr/>
          <p:nvPr/>
        </p:nvCxnSpPr>
        <p:spPr>
          <a:xfrm>
            <a:off x="8643950" y="303450"/>
            <a:ext cx="2622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04" name="Google Shape;204;p6">
            <a:hlinkClick r:id="" action="ppaction://hlinkshowjump?jump=previousslide"/>
          </p:cNvPr>
          <p:cNvCxnSpPr/>
          <p:nvPr/>
        </p:nvCxnSpPr>
        <p:spPr>
          <a:xfrm rot="10800000">
            <a:off x="232775" y="303450"/>
            <a:ext cx="2622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triangle" w="med" len="med"/>
          </a:ln>
        </p:spPr>
      </p:cxnSp>
      <p:pic>
        <p:nvPicPr>
          <p:cNvPr id="205" name="Google Shape;205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15805" y="187843"/>
            <a:ext cx="861391" cy="86139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6" name="Google Shape;206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459740" y="1241253"/>
            <a:ext cx="4103897" cy="210401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Google Shape;207;p6"/>
          <p:cNvPicPr preferRelativeResize="0"/>
          <p:nvPr/>
        </p:nvPicPr>
        <p:blipFill rotWithShape="1">
          <a:blip r:embed="rId5">
            <a:alphaModFix/>
          </a:blip>
          <a:srcRect r="25102"/>
          <a:stretch/>
        </p:blipFill>
        <p:spPr>
          <a:xfrm>
            <a:off x="6097777" y="2146614"/>
            <a:ext cx="3046223" cy="2037190"/>
          </a:xfrm>
          <a:prstGeom prst="rect">
            <a:avLst/>
          </a:prstGeom>
          <a:noFill/>
          <a:ln>
            <a:noFill/>
          </a:ln>
        </p:spPr>
      </p:pic>
      <p:sp>
        <p:nvSpPr>
          <p:cNvPr id="208" name="Google Shape;208;p6"/>
          <p:cNvSpPr txBox="1"/>
          <p:nvPr/>
        </p:nvSpPr>
        <p:spPr>
          <a:xfrm>
            <a:off x="306325" y="4837175"/>
            <a:ext cx="5376600" cy="30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300" b="1">
                <a:latin typeface="Josefin Sans"/>
                <a:ea typeface="Josefin Sans"/>
                <a:cs typeface="Josefin Sans"/>
                <a:sym typeface="Josefin Sans"/>
              </a:rPr>
              <a:t>Project of the Programme for Workers’ Activities (ACTRAV)</a:t>
            </a:r>
            <a:endParaRPr sz="1300" b="1">
              <a:latin typeface="Josefin Sans"/>
              <a:ea typeface="Josefin Sans"/>
              <a:cs typeface="Josefin Sans"/>
              <a:sym typeface="Josefin San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7"/>
          <p:cNvSpPr txBox="1">
            <a:spLocks noGrp="1"/>
          </p:cNvSpPr>
          <p:nvPr>
            <p:ph type="title" idx="17"/>
          </p:nvPr>
        </p:nvSpPr>
        <p:spPr>
          <a:xfrm>
            <a:off x="1470900" y="476534"/>
            <a:ext cx="6202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it-IT">
                <a:solidFill>
                  <a:srgbClr val="000099"/>
                </a:solidFill>
              </a:rPr>
              <a:t>Preparatory phase 2023/24</a:t>
            </a:r>
            <a:endParaRPr>
              <a:solidFill>
                <a:srgbClr val="000099"/>
              </a:solidFill>
            </a:endParaRPr>
          </a:p>
        </p:txBody>
      </p:sp>
      <p:sp>
        <p:nvSpPr>
          <p:cNvPr id="214" name="Google Shape;214;p7"/>
          <p:cNvSpPr txBox="1">
            <a:spLocks noGrp="1"/>
          </p:cNvSpPr>
          <p:nvPr>
            <p:ph type="subTitle" idx="2"/>
          </p:nvPr>
        </p:nvSpPr>
        <p:spPr>
          <a:xfrm>
            <a:off x="4831315" y="1955505"/>
            <a:ext cx="2502124" cy="4626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lang="it-IT">
                <a:solidFill>
                  <a:srgbClr val="000099"/>
                </a:solidFill>
              </a:rPr>
              <a:t>Online platform for learning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endParaRPr>
              <a:solidFill>
                <a:srgbClr val="00B0F0"/>
              </a:solidFill>
            </a:endParaRPr>
          </a:p>
        </p:txBody>
      </p:sp>
      <p:sp>
        <p:nvSpPr>
          <p:cNvPr id="215" name="Google Shape;215;p7"/>
          <p:cNvSpPr txBox="1">
            <a:spLocks noGrp="1"/>
          </p:cNvSpPr>
          <p:nvPr>
            <p:ph type="subTitle" idx="4"/>
          </p:nvPr>
        </p:nvSpPr>
        <p:spPr>
          <a:xfrm>
            <a:off x="4831315" y="1549425"/>
            <a:ext cx="22635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it-IT"/>
              <a:t>E-campus</a:t>
            </a:r>
            <a:endParaRPr/>
          </a:p>
        </p:txBody>
      </p:sp>
      <p:sp>
        <p:nvSpPr>
          <p:cNvPr id="216" name="Google Shape;216;p7"/>
          <p:cNvSpPr txBox="1">
            <a:spLocks noGrp="1"/>
          </p:cNvSpPr>
          <p:nvPr>
            <p:ph type="subTitle" idx="7"/>
          </p:nvPr>
        </p:nvSpPr>
        <p:spPr>
          <a:xfrm>
            <a:off x="1546500" y="3625122"/>
            <a:ext cx="2428090" cy="1159895"/>
          </a:xfrm>
          <a:prstGeom prst="rect">
            <a:avLst/>
          </a:prstGeom>
          <a:noFill/>
          <a:ln w="9525" cap="flat" cmpd="sng">
            <a:solidFill>
              <a:srgbClr val="99CC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lang="it-IT">
                <a:solidFill>
                  <a:srgbClr val="000099"/>
                </a:solidFill>
              </a:rPr>
              <a:t>Desk research resulting in identification of case studies and good practices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lang="it-IT" b="1">
                <a:solidFill>
                  <a:srgbClr val="000099"/>
                </a:solidFill>
              </a:rPr>
              <a:t>Sindnova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endParaRPr>
              <a:solidFill>
                <a:srgbClr val="000099"/>
              </a:solidFill>
            </a:endParaRPr>
          </a:p>
        </p:txBody>
      </p:sp>
      <p:sp>
        <p:nvSpPr>
          <p:cNvPr id="217" name="Google Shape;217;p7"/>
          <p:cNvSpPr txBox="1">
            <a:spLocks noGrp="1"/>
          </p:cNvSpPr>
          <p:nvPr>
            <p:ph type="subTitle" idx="9"/>
          </p:nvPr>
        </p:nvSpPr>
        <p:spPr>
          <a:xfrm>
            <a:off x="1546500" y="3172824"/>
            <a:ext cx="22635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it-IT"/>
              <a:t>Research Paper</a:t>
            </a:r>
            <a:endParaRPr/>
          </a:p>
        </p:txBody>
      </p:sp>
      <p:cxnSp>
        <p:nvCxnSpPr>
          <p:cNvPr id="218" name="Google Shape;218;p7"/>
          <p:cNvCxnSpPr/>
          <p:nvPr/>
        </p:nvCxnSpPr>
        <p:spPr>
          <a:xfrm rot="10800000">
            <a:off x="4831315" y="1408338"/>
            <a:ext cx="3129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19" name="Google Shape;219;p7"/>
          <p:cNvCxnSpPr/>
          <p:nvPr/>
        </p:nvCxnSpPr>
        <p:spPr>
          <a:xfrm rot="10800000">
            <a:off x="1546500" y="3026543"/>
            <a:ext cx="3129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20" name="Google Shape;220;p7">
            <a:hlinkClick r:id="" action="ppaction://hlinkshowjump?jump=nextslide"/>
          </p:cNvPr>
          <p:cNvCxnSpPr/>
          <p:nvPr/>
        </p:nvCxnSpPr>
        <p:spPr>
          <a:xfrm>
            <a:off x="8643950" y="303450"/>
            <a:ext cx="2622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21" name="Google Shape;221;p7">
            <a:hlinkClick r:id="" action="ppaction://hlinkshowjump?jump=previousslide"/>
          </p:cNvPr>
          <p:cNvCxnSpPr/>
          <p:nvPr/>
        </p:nvCxnSpPr>
        <p:spPr>
          <a:xfrm rot="10800000">
            <a:off x="232775" y="303450"/>
            <a:ext cx="2622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triangle" w="med" len="med"/>
          </a:ln>
        </p:spPr>
      </p:cxnSp>
      <p:pic>
        <p:nvPicPr>
          <p:cNvPr id="222" name="Google Shape;222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15805" y="187843"/>
            <a:ext cx="861391" cy="861391"/>
          </a:xfrm>
          <a:prstGeom prst="rect">
            <a:avLst/>
          </a:prstGeom>
          <a:noFill/>
          <a:ln>
            <a:noFill/>
          </a:ln>
        </p:spPr>
      </p:pic>
      <p:pic>
        <p:nvPicPr>
          <p:cNvPr id="223" name="Google Shape;223;p7"/>
          <p:cNvPicPr preferRelativeResize="0"/>
          <p:nvPr/>
        </p:nvPicPr>
        <p:blipFill rotWithShape="1">
          <a:blip r:embed="rId4">
            <a:alphaModFix/>
          </a:blip>
          <a:srcRect r="5081"/>
          <a:stretch/>
        </p:blipFill>
        <p:spPr>
          <a:xfrm>
            <a:off x="4486540" y="2816086"/>
            <a:ext cx="3397390" cy="1994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Google Shape;224;p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92582" y="1146157"/>
            <a:ext cx="3819221" cy="1783463"/>
          </a:xfrm>
          <a:prstGeom prst="rect">
            <a:avLst/>
          </a:prstGeom>
          <a:noFill/>
          <a:ln>
            <a:noFill/>
          </a:ln>
        </p:spPr>
      </p:pic>
      <p:sp>
        <p:nvSpPr>
          <p:cNvPr id="225" name="Google Shape;225;p7"/>
          <p:cNvSpPr txBox="1"/>
          <p:nvPr/>
        </p:nvSpPr>
        <p:spPr>
          <a:xfrm>
            <a:off x="306325" y="4837175"/>
            <a:ext cx="5376600" cy="30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it-IT" sz="1300" b="1">
                <a:latin typeface="Josefin Sans"/>
                <a:ea typeface="Josefin Sans"/>
                <a:cs typeface="Josefin Sans"/>
                <a:sym typeface="Josefin Sans"/>
              </a:rPr>
              <a:t>Project of the Programme for Workers’ Activities (ACTRAV)</a:t>
            </a:r>
            <a:endParaRPr sz="1300" b="1">
              <a:latin typeface="Josefin Sans"/>
              <a:ea typeface="Josefin Sans"/>
              <a:cs typeface="Josefin Sans"/>
              <a:sym typeface="Josefin San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8"/>
          <p:cNvSpPr txBox="1">
            <a:spLocks noGrp="1"/>
          </p:cNvSpPr>
          <p:nvPr>
            <p:ph type="title"/>
          </p:nvPr>
        </p:nvSpPr>
        <p:spPr>
          <a:xfrm>
            <a:off x="5292001" y="2547550"/>
            <a:ext cx="3173400" cy="55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it-IT">
                <a:solidFill>
                  <a:srgbClr val="000099"/>
                </a:solidFill>
              </a:rPr>
              <a:t>Implementation</a:t>
            </a:r>
            <a:endParaRPr>
              <a:solidFill>
                <a:srgbClr val="000099"/>
              </a:solidFill>
            </a:endParaRPr>
          </a:p>
        </p:txBody>
      </p:sp>
      <p:sp>
        <p:nvSpPr>
          <p:cNvPr id="231" name="Google Shape;231;p8"/>
          <p:cNvSpPr txBox="1">
            <a:spLocks noGrp="1"/>
          </p:cNvSpPr>
          <p:nvPr>
            <p:ph type="title" idx="2"/>
          </p:nvPr>
        </p:nvSpPr>
        <p:spPr>
          <a:xfrm>
            <a:off x="5292001" y="1625200"/>
            <a:ext cx="17241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</a:pPr>
            <a:r>
              <a:rPr lang="it-IT"/>
              <a:t>02</a:t>
            </a:r>
            <a:endParaRPr/>
          </a:p>
        </p:txBody>
      </p:sp>
      <p:sp>
        <p:nvSpPr>
          <p:cNvPr id="232" name="Google Shape;232;p8"/>
          <p:cNvSpPr/>
          <p:nvPr/>
        </p:nvSpPr>
        <p:spPr>
          <a:xfrm>
            <a:off x="448736" y="428780"/>
            <a:ext cx="2705744" cy="4467743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D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33" name="Google Shape;233;p8">
            <a:hlinkClick r:id="" action="ppaction://hlinkshowjump?jump=nextslide"/>
          </p:cNvPr>
          <p:cNvCxnSpPr/>
          <p:nvPr/>
        </p:nvCxnSpPr>
        <p:spPr>
          <a:xfrm>
            <a:off x="8643950" y="303450"/>
            <a:ext cx="2622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34" name="Google Shape;234;p8">
            <a:hlinkClick r:id="" action="ppaction://hlinkshowjump?jump=previousslide"/>
          </p:cNvPr>
          <p:cNvCxnSpPr/>
          <p:nvPr/>
        </p:nvCxnSpPr>
        <p:spPr>
          <a:xfrm rot="10800000">
            <a:off x="232775" y="303450"/>
            <a:ext cx="2622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35" name="Google Shape;235;p8"/>
          <p:cNvCxnSpPr/>
          <p:nvPr/>
        </p:nvCxnSpPr>
        <p:spPr>
          <a:xfrm>
            <a:off x="5039175" y="1625200"/>
            <a:ext cx="0" cy="296130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236" name="Google Shape;236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355970" y="1219767"/>
            <a:ext cx="3847695" cy="288577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9"/>
          <p:cNvSpPr txBox="1">
            <a:spLocks noGrp="1"/>
          </p:cNvSpPr>
          <p:nvPr>
            <p:ph type="title" idx="17"/>
          </p:nvPr>
        </p:nvSpPr>
        <p:spPr>
          <a:xfrm>
            <a:off x="1470900" y="476534"/>
            <a:ext cx="6202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it-IT">
                <a:solidFill>
                  <a:srgbClr val="000099"/>
                </a:solidFill>
              </a:rPr>
              <a:t>Implementation phase 2024</a:t>
            </a:r>
            <a:endParaRPr>
              <a:solidFill>
                <a:srgbClr val="000099"/>
              </a:solidFill>
            </a:endParaRPr>
          </a:p>
        </p:txBody>
      </p:sp>
      <p:sp>
        <p:nvSpPr>
          <p:cNvPr id="242" name="Google Shape;242;p9"/>
          <p:cNvSpPr txBox="1">
            <a:spLocks noGrp="1"/>
          </p:cNvSpPr>
          <p:nvPr>
            <p:ph type="subTitle" idx="1"/>
          </p:nvPr>
        </p:nvSpPr>
        <p:spPr>
          <a:xfrm>
            <a:off x="734346" y="1895328"/>
            <a:ext cx="3895684" cy="9814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lang="it-IT">
                <a:solidFill>
                  <a:srgbClr val="000099"/>
                </a:solidFill>
              </a:rPr>
              <a:t>Implementation of training activities I, II &amp; III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lang="it-IT">
                <a:solidFill>
                  <a:srgbClr val="000099"/>
                </a:solidFill>
              </a:rPr>
              <a:t>EU legal framework on EWCs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lang="it-IT">
                <a:solidFill>
                  <a:srgbClr val="000099"/>
                </a:solidFill>
              </a:rPr>
              <a:t>Green transition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lang="it-IT">
                <a:solidFill>
                  <a:srgbClr val="000099"/>
                </a:solidFill>
              </a:rPr>
              <a:t>Analysing company data</a:t>
            </a:r>
            <a:endParaRPr/>
          </a:p>
        </p:txBody>
      </p:sp>
      <p:sp>
        <p:nvSpPr>
          <p:cNvPr id="243" name="Google Shape;243;p9"/>
          <p:cNvSpPr txBox="1">
            <a:spLocks noGrp="1"/>
          </p:cNvSpPr>
          <p:nvPr>
            <p:ph type="subTitle" idx="3"/>
          </p:nvPr>
        </p:nvSpPr>
        <p:spPr>
          <a:xfrm>
            <a:off x="734346" y="1503674"/>
            <a:ext cx="2313202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it-IT"/>
              <a:t>European Academy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/>
          </a:p>
        </p:txBody>
      </p:sp>
      <p:sp>
        <p:nvSpPr>
          <p:cNvPr id="244" name="Google Shape;244;p9"/>
          <p:cNvSpPr txBox="1">
            <a:spLocks noGrp="1"/>
          </p:cNvSpPr>
          <p:nvPr>
            <p:ph type="subTitle" idx="13"/>
          </p:nvPr>
        </p:nvSpPr>
        <p:spPr>
          <a:xfrm>
            <a:off x="6068908" y="3847099"/>
            <a:ext cx="2263500" cy="67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lang="it-IT">
                <a:solidFill>
                  <a:srgbClr val="000099"/>
                </a:solidFill>
              </a:rPr>
              <a:t>of good practices is finalized and available</a:t>
            </a:r>
            <a:endParaRPr>
              <a:solidFill>
                <a:srgbClr val="000099"/>
              </a:solidFill>
            </a:endParaRPr>
          </a:p>
        </p:txBody>
      </p:sp>
      <p:sp>
        <p:nvSpPr>
          <p:cNvPr id="245" name="Google Shape;245;p9"/>
          <p:cNvSpPr txBox="1">
            <a:spLocks noGrp="1"/>
          </p:cNvSpPr>
          <p:nvPr>
            <p:ph type="subTitle" idx="14"/>
          </p:nvPr>
        </p:nvSpPr>
        <p:spPr>
          <a:xfrm>
            <a:off x="6068908" y="3220330"/>
            <a:ext cx="22635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it-IT"/>
              <a:t>Research Paper and Compendium</a:t>
            </a:r>
            <a:endParaRPr/>
          </a:p>
        </p:txBody>
      </p:sp>
      <p:cxnSp>
        <p:nvCxnSpPr>
          <p:cNvPr id="246" name="Google Shape;246;p9"/>
          <p:cNvCxnSpPr/>
          <p:nvPr/>
        </p:nvCxnSpPr>
        <p:spPr>
          <a:xfrm rot="10800000">
            <a:off x="1083868" y="1395037"/>
            <a:ext cx="3129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47" name="Google Shape;247;p9"/>
          <p:cNvCxnSpPr/>
          <p:nvPr/>
        </p:nvCxnSpPr>
        <p:spPr>
          <a:xfrm rot="10800000">
            <a:off x="6155172" y="3109929"/>
            <a:ext cx="3129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48" name="Google Shape;248;p9">
            <a:hlinkClick r:id="" action="ppaction://hlinkshowjump?jump=nextslide"/>
          </p:cNvPr>
          <p:cNvCxnSpPr/>
          <p:nvPr/>
        </p:nvCxnSpPr>
        <p:spPr>
          <a:xfrm>
            <a:off x="8643950" y="303450"/>
            <a:ext cx="2622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49" name="Google Shape;249;p9">
            <a:hlinkClick r:id="" action="ppaction://hlinkshowjump?jump=previousslide"/>
          </p:cNvPr>
          <p:cNvCxnSpPr/>
          <p:nvPr/>
        </p:nvCxnSpPr>
        <p:spPr>
          <a:xfrm rot="10800000">
            <a:off x="232775" y="303450"/>
            <a:ext cx="2622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triangle" w="med" len="med"/>
          </a:ln>
        </p:spPr>
      </p:cxnSp>
      <p:pic>
        <p:nvPicPr>
          <p:cNvPr id="250" name="Google Shape;250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21107" y="298733"/>
            <a:ext cx="919600" cy="91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" name="Google Shape;251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630030" y="931771"/>
            <a:ext cx="3779624" cy="1944989"/>
          </a:xfrm>
          <a:prstGeom prst="rect">
            <a:avLst/>
          </a:prstGeom>
          <a:noFill/>
          <a:ln>
            <a:noFill/>
          </a:ln>
        </p:spPr>
      </p:pic>
      <p:pic>
        <p:nvPicPr>
          <p:cNvPr id="252" name="Google Shape;252;p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83867" y="3000621"/>
            <a:ext cx="4079191" cy="17886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10"/>
          <p:cNvSpPr txBox="1">
            <a:spLocks noGrp="1"/>
          </p:cNvSpPr>
          <p:nvPr>
            <p:ph type="title" idx="17"/>
          </p:nvPr>
        </p:nvSpPr>
        <p:spPr>
          <a:xfrm>
            <a:off x="2048450" y="472184"/>
            <a:ext cx="6202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it-IT">
                <a:solidFill>
                  <a:srgbClr val="000099"/>
                </a:solidFill>
              </a:rPr>
              <a:t>Implementation phase 2024-2025</a:t>
            </a:r>
            <a:endParaRPr>
              <a:solidFill>
                <a:srgbClr val="000099"/>
              </a:solidFill>
            </a:endParaRPr>
          </a:p>
        </p:txBody>
      </p:sp>
      <p:sp>
        <p:nvSpPr>
          <p:cNvPr id="258" name="Google Shape;258;p10"/>
          <p:cNvSpPr txBox="1">
            <a:spLocks noGrp="1"/>
          </p:cNvSpPr>
          <p:nvPr>
            <p:ph type="subTitle" idx="4"/>
          </p:nvPr>
        </p:nvSpPr>
        <p:spPr>
          <a:xfrm>
            <a:off x="6325477" y="3251569"/>
            <a:ext cx="2868396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it-IT"/>
              <a:t>E-Learning Toolkit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it-IT" sz="1400">
                <a:solidFill>
                  <a:srgbClr val="000099"/>
                </a:solidFill>
              </a:rPr>
              <a:t>EU legal framework on EWCs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it-IT" sz="1400">
                <a:solidFill>
                  <a:srgbClr val="000099"/>
                </a:solidFill>
              </a:rPr>
              <a:t>Green transition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it-IT" sz="1400">
                <a:solidFill>
                  <a:srgbClr val="000099"/>
                </a:solidFill>
              </a:rPr>
              <a:t>Analysing company data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it-IT" sz="1400">
                <a:solidFill>
                  <a:srgbClr val="000099"/>
                </a:solidFill>
              </a:rPr>
              <a:t>Digital transition</a:t>
            </a:r>
            <a:endParaRPr sz="1400">
              <a:solidFill>
                <a:srgbClr val="000099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/>
          </a:p>
        </p:txBody>
      </p:sp>
      <p:sp>
        <p:nvSpPr>
          <p:cNvPr id="259" name="Google Shape;259;p10"/>
          <p:cNvSpPr txBox="1">
            <a:spLocks noGrp="1"/>
          </p:cNvSpPr>
          <p:nvPr>
            <p:ph type="subTitle" idx="6"/>
          </p:nvPr>
        </p:nvSpPr>
        <p:spPr>
          <a:xfrm>
            <a:off x="363874" y="3722292"/>
            <a:ext cx="2263500" cy="7581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lang="it-IT">
                <a:solidFill>
                  <a:srgbClr val="000099"/>
                </a:solidFill>
              </a:rPr>
              <a:t>For EWCs on engaging with green and digital transitions are drafted</a:t>
            </a:r>
            <a:endParaRPr>
              <a:solidFill>
                <a:srgbClr val="000099"/>
              </a:solidFill>
            </a:endParaRPr>
          </a:p>
        </p:txBody>
      </p:sp>
      <p:sp>
        <p:nvSpPr>
          <p:cNvPr id="260" name="Google Shape;260;p10"/>
          <p:cNvSpPr txBox="1">
            <a:spLocks noGrp="1"/>
          </p:cNvSpPr>
          <p:nvPr>
            <p:ph type="subTitle" idx="8"/>
          </p:nvPr>
        </p:nvSpPr>
        <p:spPr>
          <a:xfrm>
            <a:off x="363874" y="3328103"/>
            <a:ext cx="1427018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it-IT"/>
              <a:t>Guidelines</a:t>
            </a:r>
            <a:endParaRPr/>
          </a:p>
        </p:txBody>
      </p:sp>
      <p:cxnSp>
        <p:nvCxnSpPr>
          <p:cNvPr id="261" name="Google Shape;261;p10"/>
          <p:cNvCxnSpPr/>
          <p:nvPr/>
        </p:nvCxnSpPr>
        <p:spPr>
          <a:xfrm rot="10800000">
            <a:off x="6427390" y="3165010"/>
            <a:ext cx="3129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62" name="Google Shape;262;p10"/>
          <p:cNvCxnSpPr/>
          <p:nvPr/>
        </p:nvCxnSpPr>
        <p:spPr>
          <a:xfrm rot="10800000">
            <a:off x="494975" y="3251569"/>
            <a:ext cx="3129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63" name="Google Shape;263;p10">
            <a:hlinkClick r:id="" action="ppaction://hlinkshowjump?jump=nextslide"/>
          </p:cNvPr>
          <p:cNvCxnSpPr/>
          <p:nvPr/>
        </p:nvCxnSpPr>
        <p:spPr>
          <a:xfrm>
            <a:off x="8643950" y="303450"/>
            <a:ext cx="2622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64" name="Google Shape;264;p10">
            <a:hlinkClick r:id="" action="ppaction://hlinkshowjump?jump=previousslide"/>
          </p:cNvPr>
          <p:cNvCxnSpPr/>
          <p:nvPr/>
        </p:nvCxnSpPr>
        <p:spPr>
          <a:xfrm rot="10800000">
            <a:off x="232775" y="303450"/>
            <a:ext cx="2622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triangle" w="med" len="med"/>
          </a:ln>
        </p:spPr>
      </p:cxnSp>
      <p:pic>
        <p:nvPicPr>
          <p:cNvPr id="265" name="Google Shape;265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21107" y="298733"/>
            <a:ext cx="919600" cy="91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6" name="Google Shape;266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63874" y="1790508"/>
            <a:ext cx="2784360" cy="1245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67" name="Google Shape;267;p1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325477" y="1367286"/>
            <a:ext cx="2033056" cy="159162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68" name="Google Shape;268;p10"/>
          <p:cNvCxnSpPr/>
          <p:nvPr/>
        </p:nvCxnSpPr>
        <p:spPr>
          <a:xfrm rot="10800000">
            <a:off x="3457028" y="1790508"/>
            <a:ext cx="3129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69" name="Google Shape;269;p10"/>
          <p:cNvSpPr txBox="1"/>
          <p:nvPr/>
        </p:nvSpPr>
        <p:spPr>
          <a:xfrm>
            <a:off x="3358488" y="1850623"/>
            <a:ext cx="2156864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</a:pPr>
            <a:r>
              <a:rPr lang="it-IT"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rPr>
              <a:t>Training IV</a:t>
            </a:r>
            <a:endParaRPr/>
          </a:p>
        </p:txBody>
      </p:sp>
      <p:sp>
        <p:nvSpPr>
          <p:cNvPr id="270" name="Google Shape;270;p10"/>
          <p:cNvSpPr txBox="1">
            <a:spLocks noGrp="1"/>
          </p:cNvSpPr>
          <p:nvPr>
            <p:ph type="subTitle" idx="1"/>
          </p:nvPr>
        </p:nvSpPr>
        <p:spPr>
          <a:xfrm>
            <a:off x="3368104" y="2191384"/>
            <a:ext cx="2568563" cy="5967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lang="it-IT">
                <a:solidFill>
                  <a:srgbClr val="000099"/>
                </a:solidFill>
              </a:rPr>
              <a:t>Implementation of training activity on digital transition</a:t>
            </a:r>
            <a:endParaRPr>
              <a:solidFill>
                <a:srgbClr val="000099"/>
              </a:solidFill>
            </a:endParaRPr>
          </a:p>
        </p:txBody>
      </p:sp>
      <p:pic>
        <p:nvPicPr>
          <p:cNvPr id="271" name="Google Shape;271;p10"/>
          <p:cNvPicPr preferRelativeResize="0"/>
          <p:nvPr/>
        </p:nvPicPr>
        <p:blipFill rotWithShape="1">
          <a:blip r:embed="rId6">
            <a:alphaModFix/>
          </a:blip>
          <a:srcRect r="25432"/>
          <a:stretch/>
        </p:blipFill>
        <p:spPr>
          <a:xfrm rot="5400000">
            <a:off x="3615538" y="2822004"/>
            <a:ext cx="1841367" cy="20232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itle 24">
            <a:extLst>
              <a:ext uri="{FF2B5EF4-FFF2-40B4-BE49-F238E27FC236}">
                <a16:creationId xmlns:a16="http://schemas.microsoft.com/office/drawing/2014/main" id="{1ADDA748-35DE-5500-10C7-34B3F5CD6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Programme for Workers’ Activities </a:t>
            </a:r>
            <a:endParaRPr lang="en-GB" dirty="0"/>
          </a:p>
        </p:txBody>
      </p:sp>
      <p:sp>
        <p:nvSpPr>
          <p:cNvPr id="27" name="Title 26">
            <a:extLst>
              <a:ext uri="{FF2B5EF4-FFF2-40B4-BE49-F238E27FC236}">
                <a16:creationId xmlns:a16="http://schemas.microsoft.com/office/drawing/2014/main" id="{BC05198F-7BBB-768C-0B60-A254862727B7}"/>
              </a:ext>
            </a:extLst>
          </p:cNvPr>
          <p:cNvSpPr>
            <a:spLocks noGrp="1"/>
          </p:cNvSpPr>
          <p:nvPr>
            <p:ph type="title" idx="3"/>
          </p:nvPr>
        </p:nvSpPr>
        <p:spPr>
          <a:xfrm>
            <a:off x="72925" y="-47606"/>
            <a:ext cx="6202200" cy="572700"/>
          </a:xfrm>
        </p:spPr>
        <p:txBody>
          <a:bodyPr/>
          <a:lstStyle/>
          <a:p>
            <a:pPr algn="l"/>
            <a:r>
              <a:rPr lang="en-GB" sz="2000" dirty="0">
                <a:solidFill>
                  <a:srgbClr val="003399"/>
                </a:solidFill>
              </a:rPr>
              <a:t>What we have achieved…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0E2EEAD-3883-45F0-FC4C-DF93EBB970BE}"/>
              </a:ext>
            </a:extLst>
          </p:cNvPr>
          <p:cNvSpPr txBox="1"/>
          <p:nvPr/>
        </p:nvSpPr>
        <p:spPr>
          <a:xfrm>
            <a:off x="72925" y="359971"/>
            <a:ext cx="837834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We have successfully implemented </a:t>
            </a:r>
          </a:p>
          <a:p>
            <a:r>
              <a:rPr lang="en-GB" sz="1400" b="1" dirty="0">
                <a:solidFill>
                  <a:srgbClr val="003399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TRAINING IV: INFORMATION AND CONSULTATION </a:t>
            </a:r>
          </a:p>
          <a:p>
            <a:r>
              <a:rPr lang="en-GB" sz="1400" b="1" dirty="0">
                <a:solidFill>
                  <a:srgbClr val="003399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ON DIGITAL TRANSITION </a:t>
            </a:r>
          </a:p>
          <a:p>
            <a:r>
              <a:rPr lang="en-GB" dirty="0">
                <a:latin typeface="Aptos" panose="020B0004020202020204" pitchFamily="34" charset="0"/>
                <a:cs typeface="Calibri" panose="020F0502020204030204" pitchFamily="34" charset="0"/>
              </a:rPr>
              <a:t>Online (eCampus) + F2F workshop (Bruges, Belgium) 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E7B8D3-5151-86A8-A570-A8033F56DC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725" y="1314078"/>
            <a:ext cx="3097376" cy="33424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 descr="A group of people standing in a row&#10;&#10;Description automatically generated">
            <a:extLst>
              <a:ext uri="{FF2B5EF4-FFF2-40B4-BE49-F238E27FC236}">
                <a16:creationId xmlns:a16="http://schemas.microsoft.com/office/drawing/2014/main" id="{79C8159A-E91E-DE00-8F2B-E088E2F5EE4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4436"/>
          <a:stretch/>
        </p:blipFill>
        <p:spPr>
          <a:xfrm>
            <a:off x="4575201" y="51582"/>
            <a:ext cx="3934691" cy="25249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 descr="A group of people sitting around a table&#10;&#10;Description automatically generated">
            <a:extLst>
              <a:ext uri="{FF2B5EF4-FFF2-40B4-BE49-F238E27FC236}">
                <a16:creationId xmlns:a16="http://schemas.microsoft.com/office/drawing/2014/main" id="{4AA434F6-F790-F41A-DC0C-1F3E1D28CA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859167">
            <a:off x="3895466" y="1909395"/>
            <a:ext cx="2466618" cy="32888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 descr="A group of people in a building&#10;&#10;Description automatically generated">
            <a:extLst>
              <a:ext uri="{FF2B5EF4-FFF2-40B4-BE49-F238E27FC236}">
                <a16:creationId xmlns:a16="http://schemas.microsoft.com/office/drawing/2014/main" id="{C822FB92-EB8E-8074-D8C5-562A7F4F8A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359967">
            <a:off x="6515534" y="2223960"/>
            <a:ext cx="1928813" cy="2571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902877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itle 24">
            <a:extLst>
              <a:ext uri="{FF2B5EF4-FFF2-40B4-BE49-F238E27FC236}">
                <a16:creationId xmlns:a16="http://schemas.microsoft.com/office/drawing/2014/main" id="{1ADDA748-35DE-5500-10C7-34B3F5CD6E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8979" y="4858412"/>
            <a:ext cx="3027300" cy="229200"/>
          </a:xfrm>
        </p:spPr>
        <p:txBody>
          <a:bodyPr/>
          <a:lstStyle/>
          <a:p>
            <a:r>
              <a:rPr lang="it-IT" dirty="0"/>
              <a:t>Programme for Workers’ Activities </a:t>
            </a:r>
            <a:endParaRPr lang="en-GB" dirty="0"/>
          </a:p>
        </p:txBody>
      </p:sp>
      <p:sp>
        <p:nvSpPr>
          <p:cNvPr id="27" name="Title 26">
            <a:extLst>
              <a:ext uri="{FF2B5EF4-FFF2-40B4-BE49-F238E27FC236}">
                <a16:creationId xmlns:a16="http://schemas.microsoft.com/office/drawing/2014/main" id="{BC05198F-7BBB-768C-0B60-A254862727B7}"/>
              </a:ext>
            </a:extLst>
          </p:cNvPr>
          <p:cNvSpPr>
            <a:spLocks noGrp="1"/>
          </p:cNvSpPr>
          <p:nvPr>
            <p:ph type="title" idx="3"/>
          </p:nvPr>
        </p:nvSpPr>
        <p:spPr>
          <a:xfrm>
            <a:off x="225325" y="125161"/>
            <a:ext cx="6202200" cy="572700"/>
          </a:xfrm>
        </p:spPr>
        <p:txBody>
          <a:bodyPr/>
          <a:lstStyle/>
          <a:p>
            <a:pPr algn="l"/>
            <a:r>
              <a:rPr lang="en-GB" sz="2000" dirty="0">
                <a:solidFill>
                  <a:srgbClr val="003399"/>
                </a:solidFill>
              </a:rPr>
              <a:t>What we have achieved…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0E2EEAD-3883-45F0-FC4C-DF93EBB970BE}"/>
              </a:ext>
            </a:extLst>
          </p:cNvPr>
          <p:cNvSpPr txBox="1"/>
          <p:nvPr/>
        </p:nvSpPr>
        <p:spPr>
          <a:xfrm>
            <a:off x="260502" y="525935"/>
            <a:ext cx="837834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dirty="0">
                <a:effectLst/>
                <a:latin typeface="Aptos" panose="020B0004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We have completed the </a:t>
            </a:r>
            <a:r>
              <a:rPr lang="en-GB" sz="1400" b="1" dirty="0">
                <a:solidFill>
                  <a:srgbClr val="003399"/>
                </a:solidFill>
                <a:effectLst/>
                <a:latin typeface="Aptos" panose="020B00040202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EUROPEAN ACADEMY </a:t>
            </a:r>
            <a:r>
              <a:rPr lang="en-GB" b="1" dirty="0">
                <a:solidFill>
                  <a:srgbClr val="003399"/>
                </a:solidFill>
                <a:latin typeface="Aptos" panose="020B0004020202020204" pitchFamily="34" charset="0"/>
                <a:cs typeface="Calibri" panose="020F0502020204030204" pitchFamily="34" charset="0"/>
              </a:rPr>
              <a:t>ON INFORMATION AND CONSULTATION ON GREEN AND DIGITAL TRANSITIONS FOR CNH EWC MEMBER AND IR AND HR MANAGERS </a:t>
            </a:r>
          </a:p>
        </p:txBody>
      </p:sp>
      <p:sp>
        <p:nvSpPr>
          <p:cNvPr id="2" name="Google Shape;285;p11">
            <a:extLst>
              <a:ext uri="{FF2B5EF4-FFF2-40B4-BE49-F238E27FC236}">
                <a16:creationId xmlns:a16="http://schemas.microsoft.com/office/drawing/2014/main" id="{92D33D16-E12B-2599-6ADD-4863F3C4855B}"/>
              </a:ext>
            </a:extLst>
          </p:cNvPr>
          <p:cNvSpPr txBox="1"/>
          <p:nvPr/>
        </p:nvSpPr>
        <p:spPr>
          <a:xfrm>
            <a:off x="6553890" y="1454938"/>
            <a:ext cx="183724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</a:pPr>
            <a:r>
              <a:rPr lang="it-IT" sz="1800" b="0" i="0" u="none" strike="noStrike" cap="none" dirty="0">
                <a:solidFill>
                  <a:srgbClr val="386187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rPr>
              <a:t>TRAINING 4</a:t>
            </a:r>
            <a:endParaRPr sz="1800" b="0" i="0" u="none" strike="noStrike" cap="none" dirty="0">
              <a:solidFill>
                <a:srgbClr val="386187"/>
              </a:solidFill>
              <a:latin typeface="Josefin Sans SemiBold"/>
              <a:ea typeface="Josefin Sans SemiBold"/>
              <a:cs typeface="Josefin Sans SemiBold"/>
              <a:sym typeface="Josefin Sans SemiBold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</a:pPr>
            <a:r>
              <a:rPr lang="it-IT" sz="1800" b="0" i="0" u="none" strike="noStrike" cap="none" dirty="0">
                <a:solidFill>
                  <a:srgbClr val="386187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rPr>
              <a:t>Digital </a:t>
            </a:r>
            <a:r>
              <a:rPr lang="it-IT" sz="1800" b="0" i="0" u="none" strike="noStrike" cap="none" dirty="0" err="1">
                <a:solidFill>
                  <a:srgbClr val="386187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rPr>
              <a:t>transition</a:t>
            </a:r>
            <a:endParaRPr dirty="0">
              <a:solidFill>
                <a:srgbClr val="386187"/>
              </a:solidFill>
            </a:endParaRPr>
          </a:p>
        </p:txBody>
      </p:sp>
      <p:sp>
        <p:nvSpPr>
          <p:cNvPr id="3" name="Google Shape;286;p11">
            <a:extLst>
              <a:ext uri="{FF2B5EF4-FFF2-40B4-BE49-F238E27FC236}">
                <a16:creationId xmlns:a16="http://schemas.microsoft.com/office/drawing/2014/main" id="{11D48128-F887-0028-89FB-DA8917387E77}"/>
              </a:ext>
            </a:extLst>
          </p:cNvPr>
          <p:cNvSpPr txBox="1"/>
          <p:nvPr/>
        </p:nvSpPr>
        <p:spPr>
          <a:xfrm>
            <a:off x="6528603" y="2357022"/>
            <a:ext cx="2312383" cy="31745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Josefin Sans"/>
              <a:buNone/>
            </a:pPr>
            <a:r>
              <a:rPr lang="it-IT" sz="1400" b="1" i="0" u="none" strike="noStrike" cap="none" dirty="0">
                <a:solidFill>
                  <a:srgbClr val="FF0000"/>
                </a:solidFill>
                <a:latin typeface="Josefin Sans"/>
                <a:ea typeface="Josefin Sans"/>
                <a:cs typeface="Josefin Sans"/>
                <a:sym typeface="Josefin Sans"/>
              </a:rPr>
              <a:t>19 – 21 March 2025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Josefin Sans"/>
              <a:buNone/>
            </a:pPr>
            <a:r>
              <a:rPr lang="it-IT" sz="1400" b="0" i="0" u="none" strike="noStrike" cap="none" dirty="0">
                <a:solidFill>
                  <a:srgbClr val="000099"/>
                </a:solidFill>
                <a:latin typeface="Josefin Sans"/>
                <a:ea typeface="Josefin Sans"/>
                <a:cs typeface="Josefin Sans"/>
                <a:sym typeface="Josefin Sans"/>
              </a:rPr>
              <a:t>Delivery: </a:t>
            </a:r>
            <a:r>
              <a:rPr lang="en-US" sz="1400" b="0" i="0" u="none" strike="noStrike" cap="none" dirty="0">
                <a:solidFill>
                  <a:srgbClr val="000099"/>
                </a:solidFill>
                <a:latin typeface="Josefin Sans"/>
                <a:ea typeface="Josefin Sans"/>
                <a:cs typeface="Josefin Sans"/>
                <a:sym typeface="Josefin Sans"/>
              </a:rPr>
              <a:t>Self-guided</a:t>
            </a:r>
            <a:r>
              <a:rPr lang="it-IT" sz="1400" b="0" i="0" u="none" strike="noStrike" cap="none" dirty="0">
                <a:solidFill>
                  <a:srgbClr val="000099"/>
                </a:solidFill>
                <a:latin typeface="Josefin Sans"/>
                <a:ea typeface="Josefin Sans"/>
                <a:cs typeface="Josefin Sans"/>
                <a:sym typeface="Josefin Sans"/>
              </a:rPr>
              <a:t> e-learning </a:t>
            </a:r>
            <a:r>
              <a:rPr lang="en-US" sz="1400" b="0" i="0" u="none" strike="noStrike" cap="none" dirty="0">
                <a:solidFill>
                  <a:srgbClr val="000099"/>
                </a:solidFill>
                <a:latin typeface="Josefin Sans"/>
                <a:ea typeface="Josefin Sans"/>
                <a:cs typeface="Josefin Sans"/>
                <a:sym typeface="Josefin Sans"/>
              </a:rPr>
              <a:t>modules</a:t>
            </a:r>
            <a:r>
              <a:rPr lang="it-IT" sz="1400" b="0" i="0" u="none" strike="noStrike" cap="none" dirty="0">
                <a:solidFill>
                  <a:srgbClr val="000099"/>
                </a:solidFill>
                <a:latin typeface="Josefin Sans"/>
                <a:ea typeface="Josefin Sans"/>
                <a:cs typeface="Josefin Sans"/>
                <a:sym typeface="Josefin Sans"/>
              </a:rPr>
              <a:t> on the eCampus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Josefin Sans"/>
              <a:buNone/>
            </a:pPr>
            <a:r>
              <a:rPr lang="it-IT" sz="1400" b="0" i="0" u="none" strike="noStrike" cap="none" dirty="0">
                <a:solidFill>
                  <a:srgbClr val="000099"/>
                </a:solidFill>
                <a:latin typeface="Josefin Sans"/>
                <a:ea typeface="Josefin Sans"/>
                <a:cs typeface="Josefin Sans"/>
                <a:sym typeface="Josefin Sans"/>
              </a:rPr>
              <a:t>Face-to-face training in Bruges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Josefin Sans"/>
              <a:buNone/>
            </a:pPr>
            <a:r>
              <a:rPr lang="it-IT" sz="1400" b="0" i="0" u="none" strike="noStrike" cap="none" dirty="0" err="1">
                <a:solidFill>
                  <a:srgbClr val="000099"/>
                </a:solidFill>
                <a:latin typeface="Josefin Sans"/>
                <a:ea typeface="Josefin Sans"/>
                <a:cs typeface="Josefin Sans"/>
                <a:sym typeface="Josefin Sans"/>
              </a:rPr>
              <a:t>Arrival</a:t>
            </a:r>
            <a:r>
              <a:rPr lang="it-IT" sz="1400" b="0" i="0" u="none" strike="noStrike" cap="none" dirty="0">
                <a:solidFill>
                  <a:srgbClr val="000099"/>
                </a:solidFill>
                <a:latin typeface="Josefin Sans"/>
                <a:ea typeface="Josefin Sans"/>
                <a:cs typeface="Josefin Sans"/>
                <a:sym typeface="Josefin Sans"/>
              </a:rPr>
              <a:t>: 18 March 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Josefin Sans"/>
              <a:buNone/>
            </a:pPr>
            <a:r>
              <a:rPr lang="it-IT" sz="1400" b="0" i="0" u="none" strike="noStrike" cap="none" dirty="0" err="1">
                <a:solidFill>
                  <a:srgbClr val="000099"/>
                </a:solidFill>
                <a:latin typeface="Josefin Sans"/>
                <a:ea typeface="Josefin Sans"/>
                <a:cs typeface="Josefin Sans"/>
                <a:sym typeface="Josefin Sans"/>
              </a:rPr>
              <a:t>Departure</a:t>
            </a:r>
            <a:r>
              <a:rPr lang="it-IT" sz="1400" b="0" i="0" u="none" strike="noStrike" cap="none" dirty="0">
                <a:solidFill>
                  <a:srgbClr val="000099"/>
                </a:solidFill>
                <a:latin typeface="Josefin Sans"/>
                <a:ea typeface="Josefin Sans"/>
                <a:cs typeface="Josefin Sans"/>
                <a:sym typeface="Josefin Sans"/>
              </a:rPr>
              <a:t>: 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Josefin Sans"/>
              <a:buNone/>
            </a:pPr>
            <a:r>
              <a:rPr lang="it-IT" sz="1400" b="0" i="0" u="none" strike="noStrike" cap="none" dirty="0">
                <a:solidFill>
                  <a:srgbClr val="000099"/>
                </a:solidFill>
                <a:latin typeface="Josefin Sans"/>
                <a:ea typeface="Josefin Sans"/>
                <a:cs typeface="Josefin Sans"/>
                <a:sym typeface="Josefin Sans"/>
              </a:rPr>
              <a:t>21 March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Josefin Sans"/>
              <a:buNone/>
            </a:pPr>
            <a:r>
              <a:rPr lang="it-IT" sz="1400" b="0" i="0" u="none" strike="noStrike" cap="none" dirty="0" err="1">
                <a:solidFill>
                  <a:srgbClr val="000099"/>
                </a:solidFill>
                <a:latin typeface="Josefin Sans"/>
                <a:ea typeface="Josefin Sans"/>
                <a:cs typeface="Josefin Sans"/>
                <a:sym typeface="Josefin Sans"/>
              </a:rPr>
              <a:t>Incl</a:t>
            </a:r>
            <a:r>
              <a:rPr lang="it-IT" sz="1400" b="0" i="0" u="none" strike="noStrike" cap="none" dirty="0">
                <a:solidFill>
                  <a:srgbClr val="000099"/>
                </a:solidFill>
                <a:latin typeface="Josefin Sans"/>
                <a:ea typeface="Josefin Sans"/>
                <a:cs typeface="Josefin Sans"/>
                <a:sym typeface="Josefin Sans"/>
              </a:rPr>
              <a:t>. Study </a:t>
            </a:r>
            <a:r>
              <a:rPr lang="it-IT" sz="1400" b="0" i="0" u="none" strike="noStrike" cap="none" dirty="0" err="1">
                <a:solidFill>
                  <a:srgbClr val="000099"/>
                </a:solidFill>
                <a:latin typeface="Josefin Sans"/>
                <a:ea typeface="Josefin Sans"/>
                <a:cs typeface="Josefin Sans"/>
                <a:sym typeface="Josefin Sans"/>
              </a:rPr>
              <a:t>visit</a:t>
            </a:r>
            <a:r>
              <a:rPr lang="it-IT" sz="1400" b="0" i="0" u="none" strike="noStrike" cap="none" dirty="0">
                <a:solidFill>
                  <a:srgbClr val="000099"/>
                </a:solidFill>
                <a:latin typeface="Josefin Sans"/>
                <a:ea typeface="Josefin Sans"/>
                <a:cs typeface="Josefin Sans"/>
                <a:sym typeface="Josefin Sans"/>
              </a:rPr>
              <a:t> to </a:t>
            </a:r>
            <a:r>
              <a:rPr lang="it-IT" sz="1400" b="0" i="0" u="none" strike="noStrike" cap="none" dirty="0" err="1">
                <a:solidFill>
                  <a:srgbClr val="000099"/>
                </a:solidFill>
                <a:latin typeface="Josefin Sans"/>
                <a:ea typeface="Josefin Sans"/>
                <a:cs typeface="Josefin Sans"/>
                <a:sym typeface="Josefin Sans"/>
              </a:rPr>
              <a:t>plant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Josefin Sans"/>
              <a:buNone/>
            </a:pPr>
            <a:endParaRPr sz="1400" b="0" i="0" u="none" strike="noStrike" cap="none" dirty="0">
              <a:solidFill>
                <a:srgbClr val="000099"/>
              </a:solidFill>
              <a:latin typeface="Josefin Sans"/>
              <a:ea typeface="Josefin Sans"/>
              <a:cs typeface="Josefin Sans"/>
              <a:sym typeface="Josefin Sans"/>
            </a:endParaRPr>
          </a:p>
        </p:txBody>
      </p:sp>
      <p:sp>
        <p:nvSpPr>
          <p:cNvPr id="4" name="Google Shape;277;p11">
            <a:extLst>
              <a:ext uri="{FF2B5EF4-FFF2-40B4-BE49-F238E27FC236}">
                <a16:creationId xmlns:a16="http://schemas.microsoft.com/office/drawing/2014/main" id="{2104E17C-4F11-5BB6-A281-18F5AA529022}"/>
              </a:ext>
            </a:extLst>
          </p:cNvPr>
          <p:cNvSpPr txBox="1">
            <a:spLocks/>
          </p:cNvSpPr>
          <p:nvPr/>
        </p:nvSpPr>
        <p:spPr>
          <a:xfrm>
            <a:off x="303013" y="2647922"/>
            <a:ext cx="1896247" cy="11460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Josefin Sans"/>
              <a:buNone/>
              <a:defRPr sz="1400" b="0" i="0" u="none" strike="noStrike" cap="none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 sz="1400" b="0" i="0" u="none" strike="noStrike" cap="none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 sz="1400" b="0" i="0" u="none" strike="noStrike" cap="none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 sz="1400" b="0" i="0" u="none" strike="noStrike" cap="none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4pPr>
            <a:lvl5pPr marL="2286000" marR="0" lvl="4" indent="-311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 sz="1300" b="0" i="0" u="none" strike="noStrike" cap="none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5pPr>
            <a:lvl6pPr marL="2743200" marR="0" lvl="5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 sz="1200" b="0" i="0" u="none" strike="noStrike" cap="none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6pPr>
            <a:lvl7pPr marL="3200400" marR="0" lvl="6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 sz="1200" b="0" i="0" u="none" strike="noStrike" cap="none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7pPr>
            <a:lvl8pPr marL="3657600" marR="0" lvl="7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 sz="1200" b="0" i="0" u="none" strike="noStrike" cap="none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8pPr>
            <a:lvl9pPr marL="4114800" marR="0" lvl="8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 sz="1200" b="0" i="0" u="none" strike="noStrike" cap="none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9pPr>
          </a:lstStyle>
          <a:p>
            <a:pPr marL="0" indent="0"/>
            <a:r>
              <a:rPr lang="en-US" b="1" dirty="0">
                <a:solidFill>
                  <a:srgbClr val="FF0000"/>
                </a:solidFill>
              </a:rPr>
              <a:t>11 – 22 March 2024</a:t>
            </a:r>
            <a:endParaRPr lang="en-US" dirty="0"/>
          </a:p>
          <a:p>
            <a:pPr marL="0" indent="0"/>
            <a:r>
              <a:rPr lang="en-US" dirty="0">
                <a:solidFill>
                  <a:srgbClr val="000099"/>
                </a:solidFill>
              </a:rPr>
              <a:t>Delivery: online</a:t>
            </a:r>
            <a:endParaRPr lang="en-US" dirty="0"/>
          </a:p>
          <a:p>
            <a:pPr marL="0" indent="0"/>
            <a:r>
              <a:rPr lang="en-US" dirty="0">
                <a:solidFill>
                  <a:srgbClr val="000099"/>
                </a:solidFill>
              </a:rPr>
              <a:t>Live webinars and self-guided e-learning modules </a:t>
            </a:r>
            <a:endParaRPr lang="en-US" dirty="0"/>
          </a:p>
          <a:p>
            <a:pPr marL="0" indent="0"/>
            <a:r>
              <a:rPr lang="en-US" dirty="0">
                <a:solidFill>
                  <a:srgbClr val="000099"/>
                </a:solidFill>
              </a:rPr>
              <a:t>on the eCampus </a:t>
            </a:r>
          </a:p>
        </p:txBody>
      </p:sp>
      <p:sp>
        <p:nvSpPr>
          <p:cNvPr id="5" name="Google Shape;278;p11">
            <a:extLst>
              <a:ext uri="{FF2B5EF4-FFF2-40B4-BE49-F238E27FC236}">
                <a16:creationId xmlns:a16="http://schemas.microsoft.com/office/drawing/2014/main" id="{477FBC8E-4388-9FF7-E043-16E5E67A84F0}"/>
              </a:ext>
            </a:extLst>
          </p:cNvPr>
          <p:cNvSpPr txBox="1">
            <a:spLocks/>
          </p:cNvSpPr>
          <p:nvPr/>
        </p:nvSpPr>
        <p:spPr>
          <a:xfrm>
            <a:off x="303013" y="1543120"/>
            <a:ext cx="1764353" cy="9524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4pPr>
            <a:lvl5pPr marL="2286000" marR="0" lvl="4" indent="-311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5pPr>
            <a:lvl6pPr marL="2743200" marR="0" lvl="5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6pPr>
            <a:lvl7pPr marL="3200400" marR="0" lvl="6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7pPr>
            <a:lvl8pPr marL="3657600" marR="0" lvl="7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8pPr>
            <a:lvl9pPr marL="4114800" marR="0" lvl="8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9pPr>
          </a:lstStyle>
          <a:p>
            <a:pPr marL="0" indent="0"/>
            <a:r>
              <a:rPr lang="en-US" dirty="0">
                <a:solidFill>
                  <a:srgbClr val="DAA03D"/>
                </a:solidFill>
              </a:rPr>
              <a:t>TRAINING 1</a:t>
            </a:r>
          </a:p>
          <a:p>
            <a:pPr marL="0" indent="0"/>
            <a:r>
              <a:rPr lang="en-US" dirty="0">
                <a:solidFill>
                  <a:srgbClr val="DAA03D"/>
                </a:solidFill>
              </a:rPr>
              <a:t>EU legal framework on EWCs</a:t>
            </a:r>
          </a:p>
          <a:p>
            <a:pPr marL="0" indent="0"/>
            <a:endParaRPr lang="en-US" dirty="0">
              <a:solidFill>
                <a:srgbClr val="DAA03D"/>
              </a:solidFill>
            </a:endParaRPr>
          </a:p>
        </p:txBody>
      </p:sp>
      <p:sp>
        <p:nvSpPr>
          <p:cNvPr id="6" name="Google Shape;279;p11">
            <a:extLst>
              <a:ext uri="{FF2B5EF4-FFF2-40B4-BE49-F238E27FC236}">
                <a16:creationId xmlns:a16="http://schemas.microsoft.com/office/drawing/2014/main" id="{9EBF6AF7-B3B6-E8BC-DBEE-1AC4BABD1EE2}"/>
              </a:ext>
            </a:extLst>
          </p:cNvPr>
          <p:cNvSpPr txBox="1">
            <a:spLocks/>
          </p:cNvSpPr>
          <p:nvPr/>
        </p:nvSpPr>
        <p:spPr>
          <a:xfrm>
            <a:off x="2398830" y="1066891"/>
            <a:ext cx="2297941" cy="77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4pPr>
            <a:lvl5pPr marL="2286000" marR="0" lvl="4" indent="-311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5pPr>
            <a:lvl6pPr marL="2743200" marR="0" lvl="5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6pPr>
            <a:lvl7pPr marL="3200400" marR="0" lvl="6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7pPr>
            <a:lvl8pPr marL="3657600" marR="0" lvl="7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8pPr>
            <a:lvl9pPr marL="4114800" marR="0" lvl="8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9pPr>
          </a:lstStyle>
          <a:p>
            <a:pPr marL="0" indent="0"/>
            <a:r>
              <a:rPr lang="it-IT" dirty="0">
                <a:solidFill>
                  <a:srgbClr val="4A753D"/>
                </a:solidFill>
              </a:rPr>
              <a:t>      </a:t>
            </a:r>
          </a:p>
          <a:p>
            <a:pPr marL="0" indent="0"/>
            <a:endParaRPr lang="it-IT" sz="1100" dirty="0">
              <a:solidFill>
                <a:srgbClr val="4A753D"/>
              </a:solidFill>
            </a:endParaRPr>
          </a:p>
          <a:p>
            <a:pPr marL="0" indent="0"/>
            <a:r>
              <a:rPr lang="it-IT" dirty="0">
                <a:solidFill>
                  <a:srgbClr val="4A753D"/>
                </a:solidFill>
              </a:rPr>
              <a:t>TRAINING 2</a:t>
            </a:r>
          </a:p>
          <a:p>
            <a:pPr marL="0" indent="0"/>
            <a:r>
              <a:rPr lang="it-IT" dirty="0">
                <a:solidFill>
                  <a:srgbClr val="4A753D"/>
                </a:solidFill>
              </a:rPr>
              <a:t>Green </a:t>
            </a:r>
            <a:r>
              <a:rPr lang="it-IT" dirty="0" err="1">
                <a:solidFill>
                  <a:srgbClr val="4A753D"/>
                </a:solidFill>
              </a:rPr>
              <a:t>transition</a:t>
            </a:r>
            <a:endParaRPr lang="it-IT" dirty="0">
              <a:solidFill>
                <a:srgbClr val="4A753D"/>
              </a:solidFill>
            </a:endParaRPr>
          </a:p>
          <a:p>
            <a:pPr marL="0" indent="0"/>
            <a:endParaRPr lang="it-IT" dirty="0">
              <a:solidFill>
                <a:srgbClr val="4A753D"/>
              </a:solidFill>
            </a:endParaRPr>
          </a:p>
        </p:txBody>
      </p:sp>
      <p:sp>
        <p:nvSpPr>
          <p:cNvPr id="7" name="Google Shape;280;p11">
            <a:extLst>
              <a:ext uri="{FF2B5EF4-FFF2-40B4-BE49-F238E27FC236}">
                <a16:creationId xmlns:a16="http://schemas.microsoft.com/office/drawing/2014/main" id="{093971E0-47F1-7CC8-DA17-7EFDD5BC9506}"/>
              </a:ext>
            </a:extLst>
          </p:cNvPr>
          <p:cNvSpPr txBox="1">
            <a:spLocks/>
          </p:cNvSpPr>
          <p:nvPr/>
        </p:nvSpPr>
        <p:spPr>
          <a:xfrm>
            <a:off x="4476154" y="2357022"/>
            <a:ext cx="2052450" cy="13410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Josefin Sans"/>
              <a:buNone/>
              <a:defRPr sz="1400" b="0" i="0" u="none" strike="noStrike" cap="none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 sz="1400" b="0" i="0" u="none" strike="noStrike" cap="none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 sz="1400" b="0" i="0" u="none" strike="noStrike" cap="none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 sz="1400" b="0" i="0" u="none" strike="noStrike" cap="none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4pPr>
            <a:lvl5pPr marL="2286000" marR="0" lvl="4" indent="-311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 sz="1300" b="0" i="0" u="none" strike="noStrike" cap="none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5pPr>
            <a:lvl6pPr marL="2743200" marR="0" lvl="5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 sz="1200" b="0" i="0" u="none" strike="noStrike" cap="none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6pPr>
            <a:lvl7pPr marL="3200400" marR="0" lvl="6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 sz="1200" b="0" i="0" u="none" strike="noStrike" cap="none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7pPr>
            <a:lvl8pPr marL="3657600" marR="0" lvl="7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 sz="1200" b="0" i="0" u="none" strike="noStrike" cap="none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8pPr>
            <a:lvl9pPr marL="4114800" marR="0" lvl="8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 sz="1200" b="0" i="0" u="none" strike="noStrike" cap="none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9pPr>
          </a:lstStyle>
          <a:p>
            <a:pPr marL="0" indent="0"/>
            <a:r>
              <a:rPr lang="en-US" b="1" dirty="0">
                <a:solidFill>
                  <a:srgbClr val="FF0000"/>
                </a:solidFill>
              </a:rPr>
              <a:t>4 – 15 November 2024</a:t>
            </a:r>
            <a:endParaRPr lang="en-US" dirty="0"/>
          </a:p>
          <a:p>
            <a:pPr marL="0" indent="0"/>
            <a:r>
              <a:rPr lang="en-US" dirty="0">
                <a:solidFill>
                  <a:srgbClr val="000099"/>
                </a:solidFill>
              </a:rPr>
              <a:t>Delivery: online</a:t>
            </a:r>
            <a:endParaRPr lang="en-US" dirty="0"/>
          </a:p>
          <a:p>
            <a:pPr marL="0" indent="0"/>
            <a:r>
              <a:rPr lang="en-US" dirty="0">
                <a:solidFill>
                  <a:srgbClr val="000099"/>
                </a:solidFill>
              </a:rPr>
              <a:t>Live webinars and self-guided e-learning modules on the eCampus </a:t>
            </a:r>
          </a:p>
          <a:p>
            <a:pPr marL="0" indent="0"/>
            <a:endParaRPr lang="en-US" dirty="0">
              <a:solidFill>
                <a:srgbClr val="000099"/>
              </a:solidFill>
            </a:endParaRPr>
          </a:p>
        </p:txBody>
      </p:sp>
      <p:sp>
        <p:nvSpPr>
          <p:cNvPr id="8" name="Google Shape;281;p11">
            <a:extLst>
              <a:ext uri="{FF2B5EF4-FFF2-40B4-BE49-F238E27FC236}">
                <a16:creationId xmlns:a16="http://schemas.microsoft.com/office/drawing/2014/main" id="{855BA185-8E66-65AA-0DBD-56306BECD342}"/>
              </a:ext>
            </a:extLst>
          </p:cNvPr>
          <p:cNvSpPr txBox="1">
            <a:spLocks/>
          </p:cNvSpPr>
          <p:nvPr/>
        </p:nvSpPr>
        <p:spPr>
          <a:xfrm>
            <a:off x="4476360" y="1476575"/>
            <a:ext cx="183724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4pPr>
            <a:lvl5pPr marL="2286000" marR="0" lvl="4" indent="-311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5pPr>
            <a:lvl6pPr marL="2743200" marR="0" lvl="5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6pPr>
            <a:lvl7pPr marL="3200400" marR="0" lvl="6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7pPr>
            <a:lvl8pPr marL="3657600" marR="0" lvl="7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8pPr>
            <a:lvl9pPr marL="4114800" marR="0" lvl="8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9pPr>
          </a:lstStyle>
          <a:p>
            <a:pPr marL="0" indent="0"/>
            <a:r>
              <a:rPr lang="en-US" dirty="0">
                <a:solidFill>
                  <a:srgbClr val="992F42"/>
                </a:solidFill>
              </a:rPr>
              <a:t>TRAINING 3</a:t>
            </a:r>
          </a:p>
          <a:p>
            <a:pPr marL="0" indent="0"/>
            <a:r>
              <a:rPr lang="en-US" dirty="0" err="1">
                <a:solidFill>
                  <a:srgbClr val="992F42"/>
                </a:solidFill>
              </a:rPr>
              <a:t>Analysing</a:t>
            </a:r>
            <a:r>
              <a:rPr lang="en-US" dirty="0">
                <a:solidFill>
                  <a:srgbClr val="992F42"/>
                </a:solidFill>
              </a:rPr>
              <a:t> </a:t>
            </a:r>
          </a:p>
          <a:p>
            <a:pPr marL="0" indent="0"/>
            <a:r>
              <a:rPr lang="en-US" dirty="0">
                <a:solidFill>
                  <a:srgbClr val="992F42"/>
                </a:solidFill>
              </a:rPr>
              <a:t>company data</a:t>
            </a:r>
          </a:p>
        </p:txBody>
      </p:sp>
      <p:sp>
        <p:nvSpPr>
          <p:cNvPr id="9" name="Google Shape;284;p11">
            <a:extLst>
              <a:ext uri="{FF2B5EF4-FFF2-40B4-BE49-F238E27FC236}">
                <a16:creationId xmlns:a16="http://schemas.microsoft.com/office/drawing/2014/main" id="{26CA8AAB-E44D-8726-3F3C-860A0011941A}"/>
              </a:ext>
            </a:extLst>
          </p:cNvPr>
          <p:cNvSpPr txBox="1">
            <a:spLocks/>
          </p:cNvSpPr>
          <p:nvPr/>
        </p:nvSpPr>
        <p:spPr>
          <a:xfrm>
            <a:off x="2423703" y="2055966"/>
            <a:ext cx="2052450" cy="30492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Josefin Sans"/>
              <a:buNone/>
              <a:defRPr sz="1400" b="0" i="0" u="none" strike="noStrike" cap="none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 sz="1400" b="0" i="0" u="none" strike="noStrike" cap="none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 sz="1400" b="0" i="0" u="none" strike="noStrike" cap="none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 sz="1400" b="0" i="0" u="none" strike="noStrike" cap="none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4pPr>
            <a:lvl5pPr marL="2286000" marR="0" lvl="4" indent="-311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 sz="1300" b="0" i="0" u="none" strike="noStrike" cap="none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5pPr>
            <a:lvl6pPr marL="2743200" marR="0" lvl="5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 sz="1200" b="0" i="0" u="none" strike="noStrike" cap="none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6pPr>
            <a:lvl7pPr marL="3200400" marR="0" lvl="6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 sz="1200" b="0" i="0" u="none" strike="noStrike" cap="none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7pPr>
            <a:lvl8pPr marL="3657600" marR="0" lvl="7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 sz="1200" b="0" i="0" u="none" strike="noStrike" cap="none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8pPr>
            <a:lvl9pPr marL="4114800" marR="0" lvl="8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Josefin Sans"/>
              <a:buNone/>
              <a:defRPr sz="1200" b="0" i="0" u="none" strike="noStrike" cap="none">
                <a:solidFill>
                  <a:schemeClr val="dk1"/>
                </a:solidFill>
                <a:latin typeface="Josefin Sans"/>
                <a:ea typeface="Josefin Sans"/>
                <a:cs typeface="Josefin Sans"/>
                <a:sym typeface="Josefin Sans"/>
              </a:defRPr>
            </a:lvl9pPr>
          </a:lstStyle>
          <a:p>
            <a:pPr marL="0" indent="0"/>
            <a:r>
              <a:rPr lang="en-US" b="1" dirty="0">
                <a:solidFill>
                  <a:srgbClr val="FF0000"/>
                </a:solidFill>
              </a:rPr>
              <a:t>09 – 20 September 2024</a:t>
            </a:r>
            <a:endParaRPr lang="en-US" dirty="0"/>
          </a:p>
          <a:p>
            <a:pPr marL="0" indent="0"/>
            <a:r>
              <a:rPr lang="en-US" dirty="0">
                <a:solidFill>
                  <a:srgbClr val="000099"/>
                </a:solidFill>
              </a:rPr>
              <a:t>Delivery: Blended</a:t>
            </a:r>
          </a:p>
          <a:p>
            <a:pPr marL="0" indent="0"/>
            <a:r>
              <a:rPr lang="en-US" dirty="0">
                <a:solidFill>
                  <a:srgbClr val="000099"/>
                </a:solidFill>
              </a:rPr>
              <a:t>Live webinars and self-guided e-learning modules on the eCampus</a:t>
            </a:r>
            <a:endParaRPr lang="en-US" dirty="0"/>
          </a:p>
          <a:p>
            <a:pPr marL="0" indent="0"/>
            <a:r>
              <a:rPr lang="en-US" dirty="0">
                <a:solidFill>
                  <a:srgbClr val="000099"/>
                </a:solidFill>
              </a:rPr>
              <a:t>Face-to-face training in Modena</a:t>
            </a:r>
            <a:endParaRPr lang="en-US" dirty="0"/>
          </a:p>
          <a:p>
            <a:pPr marL="0" indent="0"/>
            <a:r>
              <a:rPr lang="en-US" dirty="0">
                <a:solidFill>
                  <a:srgbClr val="000099"/>
                </a:solidFill>
              </a:rPr>
              <a:t>Arrival: 17 September </a:t>
            </a:r>
            <a:endParaRPr lang="en-US" dirty="0"/>
          </a:p>
          <a:p>
            <a:pPr marL="0" indent="0"/>
            <a:r>
              <a:rPr lang="en-US" dirty="0">
                <a:solidFill>
                  <a:srgbClr val="000099"/>
                </a:solidFill>
              </a:rPr>
              <a:t>Departure: </a:t>
            </a:r>
            <a:endParaRPr lang="en-US" dirty="0"/>
          </a:p>
          <a:p>
            <a:pPr marL="0" indent="0"/>
            <a:r>
              <a:rPr lang="en-US" dirty="0">
                <a:solidFill>
                  <a:srgbClr val="000099"/>
                </a:solidFill>
              </a:rPr>
              <a:t>20 September</a:t>
            </a:r>
            <a:endParaRPr lang="en-US" dirty="0"/>
          </a:p>
          <a:p>
            <a:pPr marL="0" indent="0"/>
            <a:r>
              <a:rPr lang="en-US" dirty="0">
                <a:solidFill>
                  <a:srgbClr val="000099"/>
                </a:solidFill>
              </a:rPr>
              <a:t>Incl. Study visit to plant</a:t>
            </a:r>
            <a:endParaRPr lang="en-US" dirty="0"/>
          </a:p>
          <a:p>
            <a:pPr marL="0" indent="0"/>
            <a:endParaRPr lang="en-US" dirty="0">
              <a:solidFill>
                <a:srgbClr val="000099"/>
              </a:solidFill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6435206-19D5-0597-9618-297D54D8FD9D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372152" y="1096291"/>
            <a:ext cx="2511429" cy="463577"/>
            <a:chOff x="-1136" y="-24318"/>
            <a:chExt cx="23963" cy="4421"/>
          </a:xfrm>
        </p:grpSpPr>
        <p:sp>
          <p:nvSpPr>
            <p:cNvPr id="16" name="Shape 11">
              <a:extLst>
                <a:ext uri="{FF2B5EF4-FFF2-40B4-BE49-F238E27FC236}">
                  <a16:creationId xmlns:a16="http://schemas.microsoft.com/office/drawing/2014/main" id="{A274B06D-4A61-E162-FB7E-2F1916FE569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366" y="-24318"/>
              <a:ext cx="3461" cy="1887"/>
            </a:xfrm>
            <a:custGeom>
              <a:avLst/>
              <a:gdLst>
                <a:gd name="T0" fmla="*/ 9970 w 346177"/>
                <a:gd name="T1" fmla="*/ 0 h 188786"/>
                <a:gd name="T2" fmla="*/ 9970 w 346177"/>
                <a:gd name="T3" fmla="*/ 0 h 188786"/>
                <a:gd name="T4" fmla="*/ 93104 w 346177"/>
                <a:gd name="T5" fmla="*/ 1968 h 188786"/>
                <a:gd name="T6" fmla="*/ 138227 w 346177"/>
                <a:gd name="T7" fmla="*/ 54102 h 188786"/>
                <a:gd name="T8" fmla="*/ 161785 w 346177"/>
                <a:gd name="T9" fmla="*/ 81318 h 188786"/>
                <a:gd name="T10" fmla="*/ 170307 w 346177"/>
                <a:gd name="T11" fmla="*/ 116815 h 188786"/>
                <a:gd name="T12" fmla="*/ 173088 w 346177"/>
                <a:gd name="T13" fmla="*/ 144539 h 188786"/>
                <a:gd name="T14" fmla="*/ 175870 w 346177"/>
                <a:gd name="T15" fmla="*/ 116815 h 188786"/>
                <a:gd name="T16" fmla="*/ 184404 w 346177"/>
                <a:gd name="T17" fmla="*/ 81318 h 188786"/>
                <a:gd name="T18" fmla="*/ 207963 w 346177"/>
                <a:gd name="T19" fmla="*/ 54102 h 188786"/>
                <a:gd name="T20" fmla="*/ 253073 w 346177"/>
                <a:gd name="T21" fmla="*/ 1968 h 188786"/>
                <a:gd name="T22" fmla="*/ 336207 w 346177"/>
                <a:gd name="T23" fmla="*/ 0 h 188786"/>
                <a:gd name="T24" fmla="*/ 336207 w 346177"/>
                <a:gd name="T25" fmla="*/ 0 h 188786"/>
                <a:gd name="T26" fmla="*/ 336207 w 346177"/>
                <a:gd name="T27" fmla="*/ 0 h 188786"/>
                <a:gd name="T28" fmla="*/ 346177 w 346177"/>
                <a:gd name="T29" fmla="*/ 82550 h 188786"/>
                <a:gd name="T30" fmla="*/ 301066 w 346177"/>
                <a:gd name="T31" fmla="*/ 134684 h 188786"/>
                <a:gd name="T32" fmla="*/ 258001 w 346177"/>
                <a:gd name="T33" fmla="*/ 184442 h 188786"/>
                <a:gd name="T34" fmla="*/ 180365 w 346177"/>
                <a:gd name="T35" fmla="*/ 188494 h 188786"/>
                <a:gd name="T36" fmla="*/ 173368 w 346177"/>
                <a:gd name="T37" fmla="*/ 188760 h 188786"/>
                <a:gd name="T38" fmla="*/ 173368 w 346177"/>
                <a:gd name="T39" fmla="*/ 188760 h 188786"/>
                <a:gd name="T40" fmla="*/ 173368 w 346177"/>
                <a:gd name="T41" fmla="*/ 188786 h 188786"/>
                <a:gd name="T42" fmla="*/ 173368 w 346177"/>
                <a:gd name="T43" fmla="*/ 188786 h 188786"/>
                <a:gd name="T44" fmla="*/ 173368 w 346177"/>
                <a:gd name="T45" fmla="*/ 188786 h 188786"/>
                <a:gd name="T46" fmla="*/ 173266 w 346177"/>
                <a:gd name="T47" fmla="*/ 188773 h 188786"/>
                <a:gd name="T48" fmla="*/ 173088 w 346177"/>
                <a:gd name="T49" fmla="*/ 188773 h 188786"/>
                <a:gd name="T50" fmla="*/ 172910 w 346177"/>
                <a:gd name="T51" fmla="*/ 188773 h 188786"/>
                <a:gd name="T52" fmla="*/ 172809 w 346177"/>
                <a:gd name="T53" fmla="*/ 188786 h 188786"/>
                <a:gd name="T54" fmla="*/ 172809 w 346177"/>
                <a:gd name="T55" fmla="*/ 188786 h 188786"/>
                <a:gd name="T56" fmla="*/ 172809 w 346177"/>
                <a:gd name="T57" fmla="*/ 188786 h 188786"/>
                <a:gd name="T58" fmla="*/ 172809 w 346177"/>
                <a:gd name="T59" fmla="*/ 188760 h 188786"/>
                <a:gd name="T60" fmla="*/ 172809 w 346177"/>
                <a:gd name="T61" fmla="*/ 188760 h 188786"/>
                <a:gd name="T62" fmla="*/ 165811 w 346177"/>
                <a:gd name="T63" fmla="*/ 188494 h 188786"/>
                <a:gd name="T64" fmla="*/ 88189 w 346177"/>
                <a:gd name="T65" fmla="*/ 184442 h 188786"/>
                <a:gd name="T66" fmla="*/ 45123 w 346177"/>
                <a:gd name="T67" fmla="*/ 134684 h 188786"/>
                <a:gd name="T68" fmla="*/ 0 w 346177"/>
                <a:gd name="T69" fmla="*/ 82550 h 188786"/>
                <a:gd name="T70" fmla="*/ 9970 w 346177"/>
                <a:gd name="T71" fmla="*/ 0 h 188786"/>
                <a:gd name="T72" fmla="*/ 9970 w 346177"/>
                <a:gd name="T73" fmla="*/ 0 h 188786"/>
                <a:gd name="T74" fmla="*/ 0 w 346177"/>
                <a:gd name="T75" fmla="*/ 0 h 188786"/>
                <a:gd name="T76" fmla="*/ 346177 w 346177"/>
                <a:gd name="T77" fmla="*/ 188786 h 188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T74" t="T75" r="T76" b="T77"/>
              <a:pathLst>
                <a:path w="346177" h="188786">
                  <a:moveTo>
                    <a:pt x="9970" y="0"/>
                  </a:moveTo>
                  <a:cubicBezTo>
                    <a:pt x="9970" y="0"/>
                    <a:pt x="93104" y="1968"/>
                    <a:pt x="138227" y="54102"/>
                  </a:cubicBezTo>
                  <a:cubicBezTo>
                    <a:pt x="161785" y="81318"/>
                    <a:pt x="170307" y="116815"/>
                    <a:pt x="173088" y="144539"/>
                  </a:cubicBezTo>
                  <a:cubicBezTo>
                    <a:pt x="175870" y="116815"/>
                    <a:pt x="184404" y="81318"/>
                    <a:pt x="207963" y="54102"/>
                  </a:cubicBezTo>
                  <a:cubicBezTo>
                    <a:pt x="253073" y="1968"/>
                    <a:pt x="336207" y="0"/>
                    <a:pt x="336207" y="0"/>
                  </a:cubicBezTo>
                  <a:cubicBezTo>
                    <a:pt x="336207" y="0"/>
                    <a:pt x="346177" y="82550"/>
                    <a:pt x="301066" y="134684"/>
                  </a:cubicBezTo>
                  <a:cubicBezTo>
                    <a:pt x="258001" y="184442"/>
                    <a:pt x="180365" y="188494"/>
                    <a:pt x="173368" y="188760"/>
                  </a:cubicBezTo>
                  <a:cubicBezTo>
                    <a:pt x="173368" y="188760"/>
                    <a:pt x="173368" y="188786"/>
                    <a:pt x="173368" y="188786"/>
                  </a:cubicBezTo>
                  <a:cubicBezTo>
                    <a:pt x="173368" y="188786"/>
                    <a:pt x="173266" y="188773"/>
                    <a:pt x="173088" y="188773"/>
                  </a:cubicBezTo>
                  <a:cubicBezTo>
                    <a:pt x="172910" y="188773"/>
                    <a:pt x="172809" y="188786"/>
                    <a:pt x="172809" y="188786"/>
                  </a:cubicBezTo>
                  <a:cubicBezTo>
                    <a:pt x="172809" y="188786"/>
                    <a:pt x="172809" y="188760"/>
                    <a:pt x="172809" y="188760"/>
                  </a:cubicBezTo>
                  <a:cubicBezTo>
                    <a:pt x="165811" y="188494"/>
                    <a:pt x="88189" y="184442"/>
                    <a:pt x="45123" y="134684"/>
                  </a:cubicBezTo>
                  <a:cubicBezTo>
                    <a:pt x="0" y="82550"/>
                    <a:pt x="9970" y="0"/>
                    <a:pt x="9970" y="0"/>
                  </a:cubicBezTo>
                  <a:close/>
                </a:path>
              </a:pathLst>
            </a:custGeom>
            <a:solidFill>
              <a:srgbClr val="4A75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Shape 12">
              <a:extLst>
                <a:ext uri="{FF2B5EF4-FFF2-40B4-BE49-F238E27FC236}">
                  <a16:creationId xmlns:a16="http://schemas.microsoft.com/office/drawing/2014/main" id="{E2959FAF-0AD5-98CE-5B67-92FEF08FA9E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9359" y="-22255"/>
              <a:ext cx="3466" cy="1887"/>
            </a:xfrm>
            <a:custGeom>
              <a:avLst/>
              <a:gdLst>
                <a:gd name="T0" fmla="*/ 9969 w 346659"/>
                <a:gd name="T1" fmla="*/ 0 h 188773"/>
                <a:gd name="T2" fmla="*/ 9969 w 346659"/>
                <a:gd name="T3" fmla="*/ 0 h 188773"/>
                <a:gd name="T4" fmla="*/ 93104 w 346659"/>
                <a:gd name="T5" fmla="*/ 1956 h 188773"/>
                <a:gd name="T6" fmla="*/ 138226 w 346659"/>
                <a:gd name="T7" fmla="*/ 54089 h 188773"/>
                <a:gd name="T8" fmla="*/ 162484 w 346659"/>
                <a:gd name="T9" fmla="*/ 82118 h 188773"/>
                <a:gd name="T10" fmla="*/ 170815 w 346659"/>
                <a:gd name="T11" fmla="*/ 118935 h 188773"/>
                <a:gd name="T12" fmla="*/ 173329 w 346659"/>
                <a:gd name="T13" fmla="*/ 147003 h 188773"/>
                <a:gd name="T14" fmla="*/ 175844 w 346659"/>
                <a:gd name="T15" fmla="*/ 118935 h 188773"/>
                <a:gd name="T16" fmla="*/ 184162 w 346659"/>
                <a:gd name="T17" fmla="*/ 82118 h 188773"/>
                <a:gd name="T18" fmla="*/ 208432 w 346659"/>
                <a:gd name="T19" fmla="*/ 54089 h 188773"/>
                <a:gd name="T20" fmla="*/ 253555 w 346659"/>
                <a:gd name="T21" fmla="*/ 1956 h 188773"/>
                <a:gd name="T22" fmla="*/ 336677 w 346659"/>
                <a:gd name="T23" fmla="*/ 0 h 188773"/>
                <a:gd name="T24" fmla="*/ 336677 w 346659"/>
                <a:gd name="T25" fmla="*/ 0 h 188773"/>
                <a:gd name="T26" fmla="*/ 336677 w 346659"/>
                <a:gd name="T27" fmla="*/ 0 h 188773"/>
                <a:gd name="T28" fmla="*/ 346659 w 346659"/>
                <a:gd name="T29" fmla="*/ 82550 h 188773"/>
                <a:gd name="T30" fmla="*/ 301536 w 346659"/>
                <a:gd name="T31" fmla="*/ 134671 h 188773"/>
                <a:gd name="T32" fmla="*/ 256921 w 346659"/>
                <a:gd name="T33" fmla="*/ 186220 h 188773"/>
                <a:gd name="T34" fmla="*/ 175184 w 346659"/>
                <a:gd name="T35" fmla="*/ 188722 h 188773"/>
                <a:gd name="T36" fmla="*/ 173368 w 346659"/>
                <a:gd name="T37" fmla="*/ 188773 h 188773"/>
                <a:gd name="T38" fmla="*/ 173368 w 346659"/>
                <a:gd name="T39" fmla="*/ 188773 h 188773"/>
                <a:gd name="T40" fmla="*/ 173329 w 346659"/>
                <a:gd name="T41" fmla="*/ 188773 h 188773"/>
                <a:gd name="T42" fmla="*/ 173329 w 346659"/>
                <a:gd name="T43" fmla="*/ 188773 h 188773"/>
                <a:gd name="T44" fmla="*/ 173329 w 346659"/>
                <a:gd name="T45" fmla="*/ 188773 h 188773"/>
                <a:gd name="T46" fmla="*/ 173291 w 346659"/>
                <a:gd name="T47" fmla="*/ 188773 h 188773"/>
                <a:gd name="T48" fmla="*/ 173291 w 346659"/>
                <a:gd name="T49" fmla="*/ 188773 h 188773"/>
                <a:gd name="T50" fmla="*/ 171475 w 346659"/>
                <a:gd name="T51" fmla="*/ 188722 h 188773"/>
                <a:gd name="T52" fmla="*/ 89738 w 346659"/>
                <a:gd name="T53" fmla="*/ 186220 h 188773"/>
                <a:gd name="T54" fmla="*/ 45123 w 346659"/>
                <a:gd name="T55" fmla="*/ 134671 h 188773"/>
                <a:gd name="T56" fmla="*/ 0 w 346659"/>
                <a:gd name="T57" fmla="*/ 82550 h 188773"/>
                <a:gd name="T58" fmla="*/ 9969 w 346659"/>
                <a:gd name="T59" fmla="*/ 0 h 188773"/>
                <a:gd name="T60" fmla="*/ 9969 w 346659"/>
                <a:gd name="T61" fmla="*/ 0 h 188773"/>
                <a:gd name="T62" fmla="*/ 0 w 346659"/>
                <a:gd name="T63" fmla="*/ 0 h 188773"/>
                <a:gd name="T64" fmla="*/ 346659 w 346659"/>
                <a:gd name="T65" fmla="*/ 188773 h 1887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346659" h="188773">
                  <a:moveTo>
                    <a:pt x="9969" y="0"/>
                  </a:moveTo>
                  <a:cubicBezTo>
                    <a:pt x="9969" y="0"/>
                    <a:pt x="93104" y="1956"/>
                    <a:pt x="138226" y="54089"/>
                  </a:cubicBezTo>
                  <a:cubicBezTo>
                    <a:pt x="162484" y="82118"/>
                    <a:pt x="170815" y="118935"/>
                    <a:pt x="173329" y="147003"/>
                  </a:cubicBezTo>
                  <a:cubicBezTo>
                    <a:pt x="175844" y="118935"/>
                    <a:pt x="184162" y="82118"/>
                    <a:pt x="208432" y="54089"/>
                  </a:cubicBezTo>
                  <a:cubicBezTo>
                    <a:pt x="253555" y="1956"/>
                    <a:pt x="336677" y="0"/>
                    <a:pt x="336677" y="0"/>
                  </a:cubicBezTo>
                  <a:cubicBezTo>
                    <a:pt x="336677" y="0"/>
                    <a:pt x="346659" y="82550"/>
                    <a:pt x="301536" y="134671"/>
                  </a:cubicBezTo>
                  <a:cubicBezTo>
                    <a:pt x="256921" y="186220"/>
                    <a:pt x="175184" y="188722"/>
                    <a:pt x="173368" y="188773"/>
                  </a:cubicBezTo>
                  <a:cubicBezTo>
                    <a:pt x="173368" y="188773"/>
                    <a:pt x="173329" y="188773"/>
                    <a:pt x="173329" y="188773"/>
                  </a:cubicBezTo>
                  <a:cubicBezTo>
                    <a:pt x="173329" y="188773"/>
                    <a:pt x="173291" y="188773"/>
                    <a:pt x="173291" y="188773"/>
                  </a:cubicBezTo>
                  <a:cubicBezTo>
                    <a:pt x="171475" y="188722"/>
                    <a:pt x="89738" y="186220"/>
                    <a:pt x="45123" y="134671"/>
                  </a:cubicBezTo>
                  <a:cubicBezTo>
                    <a:pt x="0" y="82550"/>
                    <a:pt x="9969" y="0"/>
                    <a:pt x="9969" y="0"/>
                  </a:cubicBezTo>
                  <a:close/>
                </a:path>
              </a:pathLst>
            </a:custGeom>
            <a:solidFill>
              <a:srgbClr val="4A75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Shape 29">
              <a:extLst>
                <a:ext uri="{FF2B5EF4-FFF2-40B4-BE49-F238E27FC236}">
                  <a16:creationId xmlns:a16="http://schemas.microsoft.com/office/drawing/2014/main" id="{2C1E45BA-C60E-57BB-CEBC-AD38435DC78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-1136" y="-23830"/>
              <a:ext cx="8003" cy="3933"/>
            </a:xfrm>
            <a:custGeom>
              <a:avLst/>
              <a:gdLst>
                <a:gd name="T0" fmla="*/ 13017 w 800329"/>
                <a:gd name="T1" fmla="*/ 0 h 393319"/>
                <a:gd name="T2" fmla="*/ 797014 w 800329"/>
                <a:gd name="T3" fmla="*/ 0 h 393319"/>
                <a:gd name="T4" fmla="*/ 797014 w 800329"/>
                <a:gd name="T5" fmla="*/ 75146 h 393319"/>
                <a:gd name="T6" fmla="*/ 241770 w 800329"/>
                <a:gd name="T7" fmla="*/ 75146 h 393319"/>
                <a:gd name="T8" fmla="*/ 325158 w 800329"/>
                <a:gd name="T9" fmla="*/ 157137 h 393319"/>
                <a:gd name="T10" fmla="*/ 799871 w 800329"/>
                <a:gd name="T11" fmla="*/ 157137 h 393319"/>
                <a:gd name="T12" fmla="*/ 799871 w 800329"/>
                <a:gd name="T13" fmla="*/ 232296 h 393319"/>
                <a:gd name="T14" fmla="*/ 369392 w 800329"/>
                <a:gd name="T15" fmla="*/ 232296 h 393319"/>
                <a:gd name="T16" fmla="*/ 395529 w 800329"/>
                <a:gd name="T17" fmla="*/ 314274 h 393319"/>
                <a:gd name="T18" fmla="*/ 800329 w 800329"/>
                <a:gd name="T19" fmla="*/ 314274 h 393319"/>
                <a:gd name="T20" fmla="*/ 800329 w 800329"/>
                <a:gd name="T21" fmla="*/ 393319 h 393319"/>
                <a:gd name="T22" fmla="*/ 322110 w 800329"/>
                <a:gd name="T23" fmla="*/ 391147 h 393319"/>
                <a:gd name="T24" fmla="*/ 13017 w 800329"/>
                <a:gd name="T25" fmla="*/ 82042 h 393319"/>
                <a:gd name="T26" fmla="*/ 0 w 800329"/>
                <a:gd name="T27" fmla="*/ 82372 h 393319"/>
                <a:gd name="T28" fmla="*/ 0 w 800329"/>
                <a:gd name="T29" fmla="*/ 26 h 393319"/>
                <a:gd name="T30" fmla="*/ 13017 w 800329"/>
                <a:gd name="T31" fmla="*/ 0 h 393319"/>
                <a:gd name="T32" fmla="*/ 0 w 800329"/>
                <a:gd name="T33" fmla="*/ 0 h 393319"/>
                <a:gd name="T34" fmla="*/ 800329 w 800329"/>
                <a:gd name="T35" fmla="*/ 393319 h 3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800329" h="393319">
                  <a:moveTo>
                    <a:pt x="13017" y="0"/>
                  </a:moveTo>
                  <a:lnTo>
                    <a:pt x="797014" y="0"/>
                  </a:lnTo>
                  <a:lnTo>
                    <a:pt x="797014" y="75146"/>
                  </a:lnTo>
                  <a:lnTo>
                    <a:pt x="241770" y="75146"/>
                  </a:lnTo>
                  <a:cubicBezTo>
                    <a:pt x="273495" y="98158"/>
                    <a:pt x="301638" y="125806"/>
                    <a:pt x="325158" y="157137"/>
                  </a:cubicBezTo>
                  <a:lnTo>
                    <a:pt x="799871" y="157137"/>
                  </a:lnTo>
                  <a:lnTo>
                    <a:pt x="799871" y="232296"/>
                  </a:lnTo>
                  <a:lnTo>
                    <a:pt x="369392" y="232296"/>
                  </a:lnTo>
                  <a:cubicBezTo>
                    <a:pt x="380987" y="258242"/>
                    <a:pt x="389814" y="285699"/>
                    <a:pt x="395529" y="314274"/>
                  </a:cubicBezTo>
                  <a:lnTo>
                    <a:pt x="800329" y="314274"/>
                  </a:lnTo>
                  <a:lnTo>
                    <a:pt x="800329" y="393319"/>
                  </a:lnTo>
                  <a:cubicBezTo>
                    <a:pt x="800329" y="393319"/>
                    <a:pt x="322123" y="391147"/>
                    <a:pt x="322110" y="391147"/>
                  </a:cubicBezTo>
                  <a:cubicBezTo>
                    <a:pt x="320586" y="220713"/>
                    <a:pt x="183452" y="82042"/>
                    <a:pt x="13017" y="82042"/>
                  </a:cubicBezTo>
                  <a:cubicBezTo>
                    <a:pt x="8649" y="82042"/>
                    <a:pt x="4318" y="82195"/>
                    <a:pt x="0" y="82372"/>
                  </a:cubicBezTo>
                  <a:lnTo>
                    <a:pt x="0" y="26"/>
                  </a:lnTo>
                  <a:lnTo>
                    <a:pt x="13017" y="0"/>
                  </a:lnTo>
                  <a:close/>
                </a:path>
              </a:pathLst>
            </a:custGeom>
            <a:solidFill>
              <a:srgbClr val="DAA0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 dirty="0"/>
            </a:p>
          </p:txBody>
        </p:sp>
      </p:grpSp>
      <p:sp>
        <p:nvSpPr>
          <p:cNvPr id="42" name="Shape 6">
            <a:extLst>
              <a:ext uri="{FF2B5EF4-FFF2-40B4-BE49-F238E27FC236}">
                <a16:creationId xmlns:a16="http://schemas.microsoft.com/office/drawing/2014/main" id="{FD36FAEF-7B88-7A53-2BE7-EE39D9075443}"/>
              </a:ext>
            </a:extLst>
          </p:cNvPr>
          <p:cNvSpPr>
            <a:spLocks noChangeAspect="1"/>
          </p:cNvSpPr>
          <p:nvPr/>
        </p:nvSpPr>
        <p:spPr bwMode="auto">
          <a:xfrm>
            <a:off x="4641385" y="1096305"/>
            <a:ext cx="313365" cy="311847"/>
          </a:xfrm>
          <a:custGeom>
            <a:avLst/>
            <a:gdLst>
              <a:gd name="T0" fmla="*/ 1727 w 298996"/>
              <a:gd name="T1" fmla="*/ 0 h 297383"/>
              <a:gd name="T2" fmla="*/ 29896 w 298996"/>
              <a:gd name="T3" fmla="*/ 2642 h 297383"/>
              <a:gd name="T4" fmla="*/ 33604 w 298996"/>
              <a:gd name="T5" fmla="*/ 48946 h 297383"/>
              <a:gd name="T6" fmla="*/ 96875 w 298996"/>
              <a:gd name="T7" fmla="*/ 65697 h 297383"/>
              <a:gd name="T8" fmla="*/ 123406 w 298996"/>
              <a:gd name="T9" fmla="*/ 27610 h 297383"/>
              <a:gd name="T10" fmla="*/ 150495 w 298996"/>
              <a:gd name="T11" fmla="*/ 39916 h 297383"/>
              <a:gd name="T12" fmla="*/ 173571 w 298996"/>
              <a:gd name="T13" fmla="*/ 56286 h 297383"/>
              <a:gd name="T14" fmla="*/ 153645 w 298996"/>
              <a:gd name="T15" fmla="*/ 98196 h 297383"/>
              <a:gd name="T16" fmla="*/ 200063 w 298996"/>
              <a:gd name="T17" fmla="*/ 144399 h 297383"/>
              <a:gd name="T18" fmla="*/ 200076 w 298996"/>
              <a:gd name="T19" fmla="*/ 144412 h 297383"/>
              <a:gd name="T20" fmla="*/ 241897 w 298996"/>
              <a:gd name="T21" fmla="*/ 124778 h 297383"/>
              <a:gd name="T22" fmla="*/ 259207 w 298996"/>
              <a:gd name="T23" fmla="*/ 148958 h 297383"/>
              <a:gd name="T24" fmla="*/ 270992 w 298996"/>
              <a:gd name="T25" fmla="*/ 174676 h 297383"/>
              <a:gd name="T26" fmla="*/ 232918 w 298996"/>
              <a:gd name="T27" fmla="*/ 200914 h 297383"/>
              <a:gd name="T28" fmla="*/ 250101 w 298996"/>
              <a:gd name="T29" fmla="*/ 264198 h 297383"/>
              <a:gd name="T30" fmla="*/ 296113 w 298996"/>
              <a:gd name="T31" fmla="*/ 268110 h 297383"/>
              <a:gd name="T32" fmla="*/ 298996 w 298996"/>
              <a:gd name="T33" fmla="*/ 297383 h 297383"/>
              <a:gd name="T34" fmla="*/ 174549 w 298996"/>
              <a:gd name="T35" fmla="*/ 297383 h 297383"/>
              <a:gd name="T36" fmla="*/ 151016 w 298996"/>
              <a:gd name="T37" fmla="*/ 210439 h 297383"/>
              <a:gd name="T38" fmla="*/ 0 w 298996"/>
              <a:gd name="T39" fmla="*/ 124638 h 297383"/>
              <a:gd name="T40" fmla="*/ 0 w 298996"/>
              <a:gd name="T41" fmla="*/ 38 h 297383"/>
              <a:gd name="T42" fmla="*/ 1727 w 298996"/>
              <a:gd name="T43" fmla="*/ 0 h 297383"/>
              <a:gd name="T44" fmla="*/ 0 w 298996"/>
              <a:gd name="T45" fmla="*/ 0 h 297383"/>
              <a:gd name="T46" fmla="*/ 298996 w 298996"/>
              <a:gd name="T47" fmla="*/ 297383 h 2973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T44" t="T45" r="T46" b="T47"/>
            <a:pathLst>
              <a:path w="298996" h="297383">
                <a:moveTo>
                  <a:pt x="1727" y="0"/>
                </a:moveTo>
                <a:cubicBezTo>
                  <a:pt x="12624" y="0"/>
                  <a:pt x="22149" y="1181"/>
                  <a:pt x="29896" y="2642"/>
                </a:cubicBezTo>
                <a:cubicBezTo>
                  <a:pt x="31140" y="18072"/>
                  <a:pt x="32372" y="33515"/>
                  <a:pt x="33604" y="48946"/>
                </a:cubicBezTo>
                <a:cubicBezTo>
                  <a:pt x="55321" y="51753"/>
                  <a:pt x="76619" y="57391"/>
                  <a:pt x="96875" y="65697"/>
                </a:cubicBezTo>
                <a:cubicBezTo>
                  <a:pt x="105715" y="53010"/>
                  <a:pt x="114567" y="40310"/>
                  <a:pt x="123406" y="27610"/>
                </a:cubicBezTo>
                <a:cubicBezTo>
                  <a:pt x="131178" y="30264"/>
                  <a:pt x="140513" y="34150"/>
                  <a:pt x="150495" y="39916"/>
                </a:cubicBezTo>
                <a:cubicBezTo>
                  <a:pt x="159918" y="45365"/>
                  <a:pt x="167589" y="51143"/>
                  <a:pt x="173571" y="56286"/>
                </a:cubicBezTo>
                <a:cubicBezTo>
                  <a:pt x="166929" y="70257"/>
                  <a:pt x="160287" y="84227"/>
                  <a:pt x="153645" y="98196"/>
                </a:cubicBezTo>
                <a:cubicBezTo>
                  <a:pt x="170802" y="111265"/>
                  <a:pt x="186461" y="126721"/>
                  <a:pt x="200063" y="144399"/>
                </a:cubicBezTo>
                <a:cubicBezTo>
                  <a:pt x="200076" y="144399"/>
                  <a:pt x="200076" y="144399"/>
                  <a:pt x="200076" y="144412"/>
                </a:cubicBezTo>
                <a:cubicBezTo>
                  <a:pt x="214007" y="137859"/>
                  <a:pt x="227952" y="131318"/>
                  <a:pt x="241897" y="124778"/>
                </a:cubicBezTo>
                <a:cubicBezTo>
                  <a:pt x="247307" y="130950"/>
                  <a:pt x="253454" y="138976"/>
                  <a:pt x="259207" y="148958"/>
                </a:cubicBezTo>
                <a:cubicBezTo>
                  <a:pt x="264642" y="158395"/>
                  <a:pt x="268389" y="167221"/>
                  <a:pt x="270992" y="174676"/>
                </a:cubicBezTo>
                <a:cubicBezTo>
                  <a:pt x="258305" y="183426"/>
                  <a:pt x="245605" y="192177"/>
                  <a:pt x="232918" y="200914"/>
                </a:cubicBezTo>
                <a:cubicBezTo>
                  <a:pt x="241554" y="221526"/>
                  <a:pt x="247243" y="242786"/>
                  <a:pt x="250101" y="264198"/>
                </a:cubicBezTo>
                <a:cubicBezTo>
                  <a:pt x="265443" y="265506"/>
                  <a:pt x="280772" y="266802"/>
                  <a:pt x="296113" y="268110"/>
                </a:cubicBezTo>
                <a:cubicBezTo>
                  <a:pt x="297688" y="276085"/>
                  <a:pt x="298971" y="286004"/>
                  <a:pt x="298996" y="297383"/>
                </a:cubicBezTo>
                <a:lnTo>
                  <a:pt x="174549" y="297383"/>
                </a:lnTo>
                <a:cubicBezTo>
                  <a:pt x="174549" y="267805"/>
                  <a:pt x="166992" y="237833"/>
                  <a:pt x="151016" y="210439"/>
                </a:cubicBezTo>
                <a:cubicBezTo>
                  <a:pt x="118618" y="154877"/>
                  <a:pt x="60020" y="124130"/>
                  <a:pt x="0" y="124638"/>
                </a:cubicBezTo>
                <a:lnTo>
                  <a:pt x="0" y="38"/>
                </a:lnTo>
                <a:cubicBezTo>
                  <a:pt x="584" y="38"/>
                  <a:pt x="1130" y="0"/>
                  <a:pt x="1727" y="0"/>
                </a:cubicBezTo>
                <a:close/>
              </a:path>
            </a:pathLst>
          </a:custGeom>
          <a:solidFill>
            <a:srgbClr val="992F42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miter lim="127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3" name="Shape 7">
            <a:extLst>
              <a:ext uri="{FF2B5EF4-FFF2-40B4-BE49-F238E27FC236}">
                <a16:creationId xmlns:a16="http://schemas.microsoft.com/office/drawing/2014/main" id="{A7E8E0A9-5B85-5A76-E0A5-B903855B3C13}"/>
              </a:ext>
            </a:extLst>
          </p:cNvPr>
          <p:cNvSpPr>
            <a:spLocks noChangeAspect="1"/>
          </p:cNvSpPr>
          <p:nvPr/>
        </p:nvSpPr>
        <p:spPr bwMode="auto">
          <a:xfrm>
            <a:off x="4641385" y="1299100"/>
            <a:ext cx="113084" cy="109052"/>
          </a:xfrm>
          <a:custGeom>
            <a:avLst/>
            <a:gdLst>
              <a:gd name="T0" fmla="*/ 5245 w 107937"/>
              <a:gd name="T1" fmla="*/ 0 h 103949"/>
              <a:gd name="T2" fmla="*/ 107937 w 107937"/>
              <a:gd name="T3" fmla="*/ 102692 h 103949"/>
              <a:gd name="T4" fmla="*/ 107912 w 107937"/>
              <a:gd name="T5" fmla="*/ 103949 h 103949"/>
              <a:gd name="T6" fmla="*/ 0 w 107937"/>
              <a:gd name="T7" fmla="*/ 103949 h 103949"/>
              <a:gd name="T8" fmla="*/ 0 w 107937"/>
              <a:gd name="T9" fmla="*/ 127 h 103949"/>
              <a:gd name="T10" fmla="*/ 5245 w 107937"/>
              <a:gd name="T11" fmla="*/ 0 h 103949"/>
              <a:gd name="T12" fmla="*/ 0 w 107937"/>
              <a:gd name="T13" fmla="*/ 0 h 103949"/>
              <a:gd name="T14" fmla="*/ 107937 w 107937"/>
              <a:gd name="T15" fmla="*/ 103949 h 1039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T12" t="T13" r="T14" b="T15"/>
            <a:pathLst>
              <a:path w="107937" h="103949">
                <a:moveTo>
                  <a:pt x="5245" y="0"/>
                </a:moveTo>
                <a:cubicBezTo>
                  <a:pt x="61963" y="0"/>
                  <a:pt x="107937" y="45974"/>
                  <a:pt x="107937" y="102692"/>
                </a:cubicBezTo>
                <a:cubicBezTo>
                  <a:pt x="107937" y="103111"/>
                  <a:pt x="107912" y="103531"/>
                  <a:pt x="107912" y="103949"/>
                </a:cubicBezTo>
                <a:lnTo>
                  <a:pt x="0" y="103949"/>
                </a:lnTo>
                <a:lnTo>
                  <a:pt x="0" y="127"/>
                </a:lnTo>
                <a:cubicBezTo>
                  <a:pt x="1740" y="51"/>
                  <a:pt x="3492" y="0"/>
                  <a:pt x="5245" y="0"/>
                </a:cubicBezTo>
                <a:close/>
              </a:path>
            </a:pathLst>
          </a:custGeom>
          <a:solidFill>
            <a:srgbClr val="992F42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miter lim="127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Shape 8">
            <a:extLst>
              <a:ext uri="{FF2B5EF4-FFF2-40B4-BE49-F238E27FC236}">
                <a16:creationId xmlns:a16="http://schemas.microsoft.com/office/drawing/2014/main" id="{7FD9C501-7062-D21D-83CB-4CAC8067A662}"/>
              </a:ext>
            </a:extLst>
          </p:cNvPr>
          <p:cNvSpPr>
            <a:spLocks noChangeAspect="1"/>
          </p:cNvSpPr>
          <p:nvPr/>
        </p:nvSpPr>
        <p:spPr bwMode="auto">
          <a:xfrm>
            <a:off x="6706481" y="1290835"/>
            <a:ext cx="84996" cy="83362"/>
          </a:xfrm>
          <a:custGeom>
            <a:avLst/>
            <a:gdLst>
              <a:gd name="T0" fmla="*/ 3416 w 81128"/>
              <a:gd name="T1" fmla="*/ 0 h 79426"/>
              <a:gd name="T2" fmla="*/ 81128 w 81128"/>
              <a:gd name="T3" fmla="*/ 77711 h 79426"/>
              <a:gd name="T4" fmla="*/ 81052 w 81128"/>
              <a:gd name="T5" fmla="*/ 79426 h 79426"/>
              <a:gd name="T6" fmla="*/ 0 w 81128"/>
              <a:gd name="T7" fmla="*/ 79426 h 79426"/>
              <a:gd name="T8" fmla="*/ 0 w 81128"/>
              <a:gd name="T9" fmla="*/ 178 h 79426"/>
              <a:gd name="T10" fmla="*/ 3416 w 81128"/>
              <a:gd name="T11" fmla="*/ 0 h 79426"/>
              <a:gd name="T12" fmla="*/ 0 w 81128"/>
              <a:gd name="T13" fmla="*/ 0 h 79426"/>
              <a:gd name="T14" fmla="*/ 81128 w 81128"/>
              <a:gd name="T15" fmla="*/ 79426 h 79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T12" t="T13" r="T14" b="T15"/>
            <a:pathLst>
              <a:path w="81128" h="79426">
                <a:moveTo>
                  <a:pt x="3416" y="0"/>
                </a:moveTo>
                <a:cubicBezTo>
                  <a:pt x="46343" y="0"/>
                  <a:pt x="81128" y="34798"/>
                  <a:pt x="81128" y="77711"/>
                </a:cubicBezTo>
                <a:cubicBezTo>
                  <a:pt x="81128" y="78296"/>
                  <a:pt x="81064" y="78854"/>
                  <a:pt x="81052" y="79426"/>
                </a:cubicBezTo>
                <a:lnTo>
                  <a:pt x="0" y="79426"/>
                </a:lnTo>
                <a:lnTo>
                  <a:pt x="0" y="178"/>
                </a:lnTo>
                <a:cubicBezTo>
                  <a:pt x="1143" y="127"/>
                  <a:pt x="2261" y="0"/>
                  <a:pt x="3416" y="0"/>
                </a:cubicBezTo>
                <a:close/>
              </a:path>
            </a:pathLst>
          </a:custGeom>
          <a:solidFill>
            <a:srgbClr val="386187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miter lim="127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Shape 9">
            <a:extLst>
              <a:ext uri="{FF2B5EF4-FFF2-40B4-BE49-F238E27FC236}">
                <a16:creationId xmlns:a16="http://schemas.microsoft.com/office/drawing/2014/main" id="{67FB3D11-29CE-CBA3-3215-BD13BFBCF226}"/>
              </a:ext>
            </a:extLst>
          </p:cNvPr>
          <p:cNvSpPr>
            <a:spLocks noChangeAspect="1"/>
          </p:cNvSpPr>
          <p:nvPr/>
        </p:nvSpPr>
        <p:spPr bwMode="auto">
          <a:xfrm>
            <a:off x="6706481" y="1124635"/>
            <a:ext cx="254465" cy="249562"/>
          </a:xfrm>
          <a:custGeom>
            <a:avLst/>
            <a:gdLst>
              <a:gd name="T0" fmla="*/ 6566 w 242824"/>
              <a:gd name="T1" fmla="*/ 0 h 237973"/>
              <a:gd name="T2" fmla="*/ 242824 w 242824"/>
              <a:gd name="T3" fmla="*/ 236258 h 237973"/>
              <a:gd name="T4" fmla="*/ 242786 w 242824"/>
              <a:gd name="T5" fmla="*/ 237973 h 237973"/>
              <a:gd name="T6" fmla="*/ 164693 w 242824"/>
              <a:gd name="T7" fmla="*/ 237973 h 237973"/>
              <a:gd name="T8" fmla="*/ 164744 w 242824"/>
              <a:gd name="T9" fmla="*/ 236258 h 237973"/>
              <a:gd name="T10" fmla="*/ 6566 w 242824"/>
              <a:gd name="T11" fmla="*/ 78080 h 237973"/>
              <a:gd name="T12" fmla="*/ 0 w 242824"/>
              <a:gd name="T13" fmla="*/ 78257 h 237973"/>
              <a:gd name="T14" fmla="*/ 0 w 242824"/>
              <a:gd name="T15" fmla="*/ 165 h 237973"/>
              <a:gd name="T16" fmla="*/ 6566 w 242824"/>
              <a:gd name="T17" fmla="*/ 0 h 237973"/>
              <a:gd name="T18" fmla="*/ 0 w 242824"/>
              <a:gd name="T19" fmla="*/ 0 h 237973"/>
              <a:gd name="T20" fmla="*/ 242824 w 242824"/>
              <a:gd name="T21" fmla="*/ 237973 h 2379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T18" t="T19" r="T20" b="T21"/>
            <a:pathLst>
              <a:path w="242824" h="237973">
                <a:moveTo>
                  <a:pt x="6566" y="0"/>
                </a:moveTo>
                <a:cubicBezTo>
                  <a:pt x="137046" y="0"/>
                  <a:pt x="242824" y="105778"/>
                  <a:pt x="242824" y="236258"/>
                </a:cubicBezTo>
                <a:cubicBezTo>
                  <a:pt x="242824" y="236830"/>
                  <a:pt x="242786" y="237401"/>
                  <a:pt x="242786" y="237973"/>
                </a:cubicBezTo>
                <a:lnTo>
                  <a:pt x="164693" y="237973"/>
                </a:lnTo>
                <a:cubicBezTo>
                  <a:pt x="164706" y="237401"/>
                  <a:pt x="164744" y="236830"/>
                  <a:pt x="164744" y="236258"/>
                </a:cubicBezTo>
                <a:cubicBezTo>
                  <a:pt x="164744" y="149047"/>
                  <a:pt x="93790" y="78080"/>
                  <a:pt x="6566" y="78080"/>
                </a:cubicBezTo>
                <a:cubicBezTo>
                  <a:pt x="4356" y="78080"/>
                  <a:pt x="2172" y="78168"/>
                  <a:pt x="0" y="78257"/>
                </a:cubicBezTo>
                <a:lnTo>
                  <a:pt x="0" y="165"/>
                </a:lnTo>
                <a:cubicBezTo>
                  <a:pt x="2184" y="102"/>
                  <a:pt x="4356" y="0"/>
                  <a:pt x="6566" y="0"/>
                </a:cubicBezTo>
                <a:close/>
              </a:path>
            </a:pathLst>
          </a:custGeom>
          <a:solidFill>
            <a:srgbClr val="386187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miter lim="127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47" name="Shape 10">
            <a:extLst>
              <a:ext uri="{FF2B5EF4-FFF2-40B4-BE49-F238E27FC236}">
                <a16:creationId xmlns:a16="http://schemas.microsoft.com/office/drawing/2014/main" id="{9FF90A81-FDD6-EC26-70E8-D46B45296FC9}"/>
              </a:ext>
            </a:extLst>
          </p:cNvPr>
          <p:cNvSpPr>
            <a:spLocks noChangeAspect="1"/>
          </p:cNvSpPr>
          <p:nvPr/>
        </p:nvSpPr>
        <p:spPr bwMode="auto">
          <a:xfrm>
            <a:off x="6706481" y="968712"/>
            <a:ext cx="410309" cy="405485"/>
          </a:xfrm>
          <a:custGeom>
            <a:avLst/>
            <a:gdLst>
              <a:gd name="T0" fmla="*/ 8395 w 391579"/>
              <a:gd name="T1" fmla="*/ 0 h 386715"/>
              <a:gd name="T2" fmla="*/ 391579 w 391579"/>
              <a:gd name="T3" fmla="*/ 383184 h 386715"/>
              <a:gd name="T4" fmla="*/ 391490 w 391579"/>
              <a:gd name="T5" fmla="*/ 386715 h 386715"/>
              <a:gd name="T6" fmla="*/ 313411 w 391579"/>
              <a:gd name="T7" fmla="*/ 386715 h 386715"/>
              <a:gd name="T8" fmla="*/ 313499 w 391579"/>
              <a:gd name="T9" fmla="*/ 383184 h 386715"/>
              <a:gd name="T10" fmla="*/ 8395 w 391579"/>
              <a:gd name="T11" fmla="*/ 78080 h 386715"/>
              <a:gd name="T12" fmla="*/ 0 w 391579"/>
              <a:gd name="T13" fmla="*/ 78296 h 386715"/>
              <a:gd name="T14" fmla="*/ 0 w 391579"/>
              <a:gd name="T15" fmla="*/ 216 h 386715"/>
              <a:gd name="T16" fmla="*/ 8395 w 391579"/>
              <a:gd name="T17" fmla="*/ 0 h 386715"/>
              <a:gd name="T18" fmla="*/ 0 w 391579"/>
              <a:gd name="T19" fmla="*/ 0 h 386715"/>
              <a:gd name="T20" fmla="*/ 391579 w 391579"/>
              <a:gd name="T21" fmla="*/ 386715 h 3867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T18" t="T19" r="T20" b="T21"/>
            <a:pathLst>
              <a:path w="391579" h="386715">
                <a:moveTo>
                  <a:pt x="8395" y="0"/>
                </a:moveTo>
                <a:cubicBezTo>
                  <a:pt x="220028" y="0"/>
                  <a:pt x="391579" y="171564"/>
                  <a:pt x="391579" y="383184"/>
                </a:cubicBezTo>
                <a:cubicBezTo>
                  <a:pt x="391579" y="384378"/>
                  <a:pt x="391503" y="385534"/>
                  <a:pt x="391490" y="386715"/>
                </a:cubicBezTo>
                <a:lnTo>
                  <a:pt x="313411" y="386715"/>
                </a:lnTo>
                <a:cubicBezTo>
                  <a:pt x="313424" y="385534"/>
                  <a:pt x="313499" y="384378"/>
                  <a:pt x="313499" y="383184"/>
                </a:cubicBezTo>
                <a:cubicBezTo>
                  <a:pt x="313499" y="214960"/>
                  <a:pt x="176632" y="78080"/>
                  <a:pt x="8395" y="78080"/>
                </a:cubicBezTo>
                <a:cubicBezTo>
                  <a:pt x="5576" y="78080"/>
                  <a:pt x="2794" y="78219"/>
                  <a:pt x="0" y="78296"/>
                </a:cubicBezTo>
                <a:lnTo>
                  <a:pt x="0" y="216"/>
                </a:lnTo>
                <a:cubicBezTo>
                  <a:pt x="2807" y="152"/>
                  <a:pt x="5576" y="0"/>
                  <a:pt x="8395" y="0"/>
                </a:cubicBezTo>
                <a:close/>
              </a:path>
            </a:pathLst>
          </a:custGeom>
          <a:solidFill>
            <a:srgbClr val="386187"/>
          </a:solidFill>
          <a:ln>
            <a:noFill/>
          </a:ln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miter lim="127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id="{98383AE0-358A-351D-2CAE-6DA6DF65C805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84049" y="4275517"/>
            <a:ext cx="1205735" cy="684096"/>
            <a:chOff x="0" y="0"/>
            <a:chExt cx="15079" cy="8551"/>
          </a:xfrm>
        </p:grpSpPr>
        <p:sp>
          <p:nvSpPr>
            <p:cNvPr id="49" name="Shape 6">
              <a:extLst>
                <a:ext uri="{FF2B5EF4-FFF2-40B4-BE49-F238E27FC236}">
                  <a16:creationId xmlns:a16="http://schemas.microsoft.com/office/drawing/2014/main" id="{47F1A0DF-65C5-E039-89D4-2378A3A86C0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2" y="5556"/>
              <a:ext cx="2990" cy="2974"/>
            </a:xfrm>
            <a:custGeom>
              <a:avLst/>
              <a:gdLst>
                <a:gd name="T0" fmla="*/ 1727 w 298996"/>
                <a:gd name="T1" fmla="*/ 0 h 297383"/>
                <a:gd name="T2" fmla="*/ 29896 w 298996"/>
                <a:gd name="T3" fmla="*/ 2642 h 297383"/>
                <a:gd name="T4" fmla="*/ 33604 w 298996"/>
                <a:gd name="T5" fmla="*/ 48946 h 297383"/>
                <a:gd name="T6" fmla="*/ 96875 w 298996"/>
                <a:gd name="T7" fmla="*/ 65697 h 297383"/>
                <a:gd name="T8" fmla="*/ 123406 w 298996"/>
                <a:gd name="T9" fmla="*/ 27610 h 297383"/>
                <a:gd name="T10" fmla="*/ 150495 w 298996"/>
                <a:gd name="T11" fmla="*/ 39916 h 297383"/>
                <a:gd name="T12" fmla="*/ 173571 w 298996"/>
                <a:gd name="T13" fmla="*/ 56286 h 297383"/>
                <a:gd name="T14" fmla="*/ 153645 w 298996"/>
                <a:gd name="T15" fmla="*/ 98196 h 297383"/>
                <a:gd name="T16" fmla="*/ 200063 w 298996"/>
                <a:gd name="T17" fmla="*/ 144399 h 297383"/>
                <a:gd name="T18" fmla="*/ 200076 w 298996"/>
                <a:gd name="T19" fmla="*/ 144412 h 297383"/>
                <a:gd name="T20" fmla="*/ 241897 w 298996"/>
                <a:gd name="T21" fmla="*/ 124778 h 297383"/>
                <a:gd name="T22" fmla="*/ 259207 w 298996"/>
                <a:gd name="T23" fmla="*/ 148958 h 297383"/>
                <a:gd name="T24" fmla="*/ 270992 w 298996"/>
                <a:gd name="T25" fmla="*/ 174676 h 297383"/>
                <a:gd name="T26" fmla="*/ 232918 w 298996"/>
                <a:gd name="T27" fmla="*/ 200914 h 297383"/>
                <a:gd name="T28" fmla="*/ 250101 w 298996"/>
                <a:gd name="T29" fmla="*/ 264198 h 297383"/>
                <a:gd name="T30" fmla="*/ 296113 w 298996"/>
                <a:gd name="T31" fmla="*/ 268110 h 297383"/>
                <a:gd name="T32" fmla="*/ 298996 w 298996"/>
                <a:gd name="T33" fmla="*/ 297383 h 297383"/>
                <a:gd name="T34" fmla="*/ 174549 w 298996"/>
                <a:gd name="T35" fmla="*/ 297383 h 297383"/>
                <a:gd name="T36" fmla="*/ 151016 w 298996"/>
                <a:gd name="T37" fmla="*/ 210439 h 297383"/>
                <a:gd name="T38" fmla="*/ 0 w 298996"/>
                <a:gd name="T39" fmla="*/ 124638 h 297383"/>
                <a:gd name="T40" fmla="*/ 0 w 298996"/>
                <a:gd name="T41" fmla="*/ 38 h 297383"/>
                <a:gd name="T42" fmla="*/ 1727 w 298996"/>
                <a:gd name="T43" fmla="*/ 0 h 297383"/>
                <a:gd name="T44" fmla="*/ 0 w 298996"/>
                <a:gd name="T45" fmla="*/ 0 h 297383"/>
                <a:gd name="T46" fmla="*/ 298996 w 298996"/>
                <a:gd name="T47" fmla="*/ 297383 h 297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T44" t="T45" r="T46" b="T47"/>
              <a:pathLst>
                <a:path w="298996" h="297383">
                  <a:moveTo>
                    <a:pt x="1727" y="0"/>
                  </a:moveTo>
                  <a:cubicBezTo>
                    <a:pt x="12624" y="0"/>
                    <a:pt x="22149" y="1181"/>
                    <a:pt x="29896" y="2642"/>
                  </a:cubicBezTo>
                  <a:cubicBezTo>
                    <a:pt x="31140" y="18072"/>
                    <a:pt x="32372" y="33515"/>
                    <a:pt x="33604" y="48946"/>
                  </a:cubicBezTo>
                  <a:cubicBezTo>
                    <a:pt x="55321" y="51753"/>
                    <a:pt x="76619" y="57391"/>
                    <a:pt x="96875" y="65697"/>
                  </a:cubicBezTo>
                  <a:cubicBezTo>
                    <a:pt x="105715" y="53010"/>
                    <a:pt x="114567" y="40310"/>
                    <a:pt x="123406" y="27610"/>
                  </a:cubicBezTo>
                  <a:cubicBezTo>
                    <a:pt x="131178" y="30264"/>
                    <a:pt x="140513" y="34150"/>
                    <a:pt x="150495" y="39916"/>
                  </a:cubicBezTo>
                  <a:cubicBezTo>
                    <a:pt x="159918" y="45365"/>
                    <a:pt x="167589" y="51143"/>
                    <a:pt x="173571" y="56286"/>
                  </a:cubicBezTo>
                  <a:cubicBezTo>
                    <a:pt x="166929" y="70257"/>
                    <a:pt x="160287" y="84227"/>
                    <a:pt x="153645" y="98196"/>
                  </a:cubicBezTo>
                  <a:cubicBezTo>
                    <a:pt x="170802" y="111265"/>
                    <a:pt x="186461" y="126721"/>
                    <a:pt x="200063" y="144399"/>
                  </a:cubicBezTo>
                  <a:cubicBezTo>
                    <a:pt x="200076" y="144399"/>
                    <a:pt x="200076" y="144399"/>
                    <a:pt x="200076" y="144412"/>
                  </a:cubicBezTo>
                  <a:cubicBezTo>
                    <a:pt x="214007" y="137859"/>
                    <a:pt x="227952" y="131318"/>
                    <a:pt x="241897" y="124778"/>
                  </a:cubicBezTo>
                  <a:cubicBezTo>
                    <a:pt x="247307" y="130950"/>
                    <a:pt x="253454" y="138976"/>
                    <a:pt x="259207" y="148958"/>
                  </a:cubicBezTo>
                  <a:cubicBezTo>
                    <a:pt x="264642" y="158395"/>
                    <a:pt x="268389" y="167221"/>
                    <a:pt x="270992" y="174676"/>
                  </a:cubicBezTo>
                  <a:cubicBezTo>
                    <a:pt x="258305" y="183426"/>
                    <a:pt x="245605" y="192177"/>
                    <a:pt x="232918" y="200914"/>
                  </a:cubicBezTo>
                  <a:cubicBezTo>
                    <a:pt x="241554" y="221526"/>
                    <a:pt x="247243" y="242786"/>
                    <a:pt x="250101" y="264198"/>
                  </a:cubicBezTo>
                  <a:cubicBezTo>
                    <a:pt x="265443" y="265506"/>
                    <a:pt x="280772" y="266802"/>
                    <a:pt x="296113" y="268110"/>
                  </a:cubicBezTo>
                  <a:cubicBezTo>
                    <a:pt x="297688" y="276085"/>
                    <a:pt x="298971" y="286004"/>
                    <a:pt x="298996" y="297383"/>
                  </a:cubicBezTo>
                  <a:lnTo>
                    <a:pt x="174549" y="297383"/>
                  </a:lnTo>
                  <a:cubicBezTo>
                    <a:pt x="174549" y="267805"/>
                    <a:pt x="166992" y="237833"/>
                    <a:pt x="151016" y="210439"/>
                  </a:cubicBezTo>
                  <a:cubicBezTo>
                    <a:pt x="118618" y="154877"/>
                    <a:pt x="60020" y="124130"/>
                    <a:pt x="0" y="124638"/>
                  </a:cubicBezTo>
                  <a:lnTo>
                    <a:pt x="0" y="38"/>
                  </a:lnTo>
                  <a:cubicBezTo>
                    <a:pt x="584" y="38"/>
                    <a:pt x="1130" y="0"/>
                    <a:pt x="1727" y="0"/>
                  </a:cubicBezTo>
                  <a:close/>
                </a:path>
              </a:pathLst>
            </a:custGeom>
            <a:solidFill>
              <a:srgbClr val="992F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Shape 7">
              <a:extLst>
                <a:ext uri="{FF2B5EF4-FFF2-40B4-BE49-F238E27FC236}">
                  <a16:creationId xmlns:a16="http://schemas.microsoft.com/office/drawing/2014/main" id="{EBFFFD7A-D206-1F65-D7CF-A1A98E0ABAA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2" y="7490"/>
              <a:ext cx="1079" cy="1040"/>
            </a:xfrm>
            <a:custGeom>
              <a:avLst/>
              <a:gdLst>
                <a:gd name="T0" fmla="*/ 5245 w 107937"/>
                <a:gd name="T1" fmla="*/ 0 h 103949"/>
                <a:gd name="T2" fmla="*/ 107937 w 107937"/>
                <a:gd name="T3" fmla="*/ 102692 h 103949"/>
                <a:gd name="T4" fmla="*/ 107912 w 107937"/>
                <a:gd name="T5" fmla="*/ 103949 h 103949"/>
                <a:gd name="T6" fmla="*/ 0 w 107937"/>
                <a:gd name="T7" fmla="*/ 103949 h 103949"/>
                <a:gd name="T8" fmla="*/ 0 w 107937"/>
                <a:gd name="T9" fmla="*/ 127 h 103949"/>
                <a:gd name="T10" fmla="*/ 5245 w 107937"/>
                <a:gd name="T11" fmla="*/ 0 h 103949"/>
                <a:gd name="T12" fmla="*/ 0 w 107937"/>
                <a:gd name="T13" fmla="*/ 0 h 103949"/>
                <a:gd name="T14" fmla="*/ 107937 w 107937"/>
                <a:gd name="T15" fmla="*/ 103949 h 1039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07937" h="103949">
                  <a:moveTo>
                    <a:pt x="5245" y="0"/>
                  </a:moveTo>
                  <a:cubicBezTo>
                    <a:pt x="61963" y="0"/>
                    <a:pt x="107937" y="45974"/>
                    <a:pt x="107937" y="102692"/>
                  </a:cubicBezTo>
                  <a:cubicBezTo>
                    <a:pt x="107937" y="103111"/>
                    <a:pt x="107912" y="103531"/>
                    <a:pt x="107912" y="103949"/>
                  </a:cubicBezTo>
                  <a:lnTo>
                    <a:pt x="0" y="103949"/>
                  </a:lnTo>
                  <a:lnTo>
                    <a:pt x="0" y="127"/>
                  </a:lnTo>
                  <a:cubicBezTo>
                    <a:pt x="1740" y="51"/>
                    <a:pt x="3492" y="0"/>
                    <a:pt x="5245" y="0"/>
                  </a:cubicBezTo>
                  <a:close/>
                </a:path>
              </a:pathLst>
            </a:custGeom>
            <a:solidFill>
              <a:srgbClr val="992F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1" name="Shape 8">
              <a:extLst>
                <a:ext uri="{FF2B5EF4-FFF2-40B4-BE49-F238E27FC236}">
                  <a16:creationId xmlns:a16="http://schemas.microsoft.com/office/drawing/2014/main" id="{4BA9EA03-1D26-FE1A-B9FA-5CE9E8B4A86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50" y="3072"/>
              <a:ext cx="811" cy="795"/>
            </a:xfrm>
            <a:custGeom>
              <a:avLst/>
              <a:gdLst>
                <a:gd name="T0" fmla="*/ 3416 w 81128"/>
                <a:gd name="T1" fmla="*/ 0 h 79426"/>
                <a:gd name="T2" fmla="*/ 81128 w 81128"/>
                <a:gd name="T3" fmla="*/ 77711 h 79426"/>
                <a:gd name="T4" fmla="*/ 81052 w 81128"/>
                <a:gd name="T5" fmla="*/ 79426 h 79426"/>
                <a:gd name="T6" fmla="*/ 0 w 81128"/>
                <a:gd name="T7" fmla="*/ 79426 h 79426"/>
                <a:gd name="T8" fmla="*/ 0 w 81128"/>
                <a:gd name="T9" fmla="*/ 178 h 79426"/>
                <a:gd name="T10" fmla="*/ 3416 w 81128"/>
                <a:gd name="T11" fmla="*/ 0 h 79426"/>
                <a:gd name="T12" fmla="*/ 0 w 81128"/>
                <a:gd name="T13" fmla="*/ 0 h 79426"/>
                <a:gd name="T14" fmla="*/ 81128 w 81128"/>
                <a:gd name="T15" fmla="*/ 79426 h 79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81128" h="79426">
                  <a:moveTo>
                    <a:pt x="3416" y="0"/>
                  </a:moveTo>
                  <a:cubicBezTo>
                    <a:pt x="46343" y="0"/>
                    <a:pt x="81128" y="34798"/>
                    <a:pt x="81128" y="77711"/>
                  </a:cubicBezTo>
                  <a:cubicBezTo>
                    <a:pt x="81128" y="78296"/>
                    <a:pt x="81064" y="78854"/>
                    <a:pt x="81052" y="79426"/>
                  </a:cubicBezTo>
                  <a:lnTo>
                    <a:pt x="0" y="79426"/>
                  </a:lnTo>
                  <a:lnTo>
                    <a:pt x="0" y="178"/>
                  </a:lnTo>
                  <a:cubicBezTo>
                    <a:pt x="1143" y="127"/>
                    <a:pt x="2261" y="0"/>
                    <a:pt x="3416" y="0"/>
                  </a:cubicBezTo>
                  <a:close/>
                </a:path>
              </a:pathLst>
            </a:custGeom>
            <a:solidFill>
              <a:srgbClr val="3861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Shape 9">
              <a:extLst>
                <a:ext uri="{FF2B5EF4-FFF2-40B4-BE49-F238E27FC236}">
                  <a16:creationId xmlns:a16="http://schemas.microsoft.com/office/drawing/2014/main" id="{F4300EDB-6CFE-3772-64E2-CCE32BF8D52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50" y="1487"/>
              <a:ext cx="2428" cy="2380"/>
            </a:xfrm>
            <a:custGeom>
              <a:avLst/>
              <a:gdLst>
                <a:gd name="T0" fmla="*/ 6566 w 242824"/>
                <a:gd name="T1" fmla="*/ 0 h 237973"/>
                <a:gd name="T2" fmla="*/ 242824 w 242824"/>
                <a:gd name="T3" fmla="*/ 236258 h 237973"/>
                <a:gd name="T4" fmla="*/ 242786 w 242824"/>
                <a:gd name="T5" fmla="*/ 237973 h 237973"/>
                <a:gd name="T6" fmla="*/ 164693 w 242824"/>
                <a:gd name="T7" fmla="*/ 237973 h 237973"/>
                <a:gd name="T8" fmla="*/ 164744 w 242824"/>
                <a:gd name="T9" fmla="*/ 236258 h 237973"/>
                <a:gd name="T10" fmla="*/ 6566 w 242824"/>
                <a:gd name="T11" fmla="*/ 78080 h 237973"/>
                <a:gd name="T12" fmla="*/ 0 w 242824"/>
                <a:gd name="T13" fmla="*/ 78257 h 237973"/>
                <a:gd name="T14" fmla="*/ 0 w 242824"/>
                <a:gd name="T15" fmla="*/ 165 h 237973"/>
                <a:gd name="T16" fmla="*/ 6566 w 242824"/>
                <a:gd name="T17" fmla="*/ 0 h 237973"/>
                <a:gd name="T18" fmla="*/ 0 w 242824"/>
                <a:gd name="T19" fmla="*/ 0 h 237973"/>
                <a:gd name="T20" fmla="*/ 242824 w 242824"/>
                <a:gd name="T21" fmla="*/ 237973 h 2379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242824" h="237973">
                  <a:moveTo>
                    <a:pt x="6566" y="0"/>
                  </a:moveTo>
                  <a:cubicBezTo>
                    <a:pt x="137046" y="0"/>
                    <a:pt x="242824" y="105778"/>
                    <a:pt x="242824" y="236258"/>
                  </a:cubicBezTo>
                  <a:cubicBezTo>
                    <a:pt x="242824" y="236830"/>
                    <a:pt x="242786" y="237401"/>
                    <a:pt x="242786" y="237973"/>
                  </a:cubicBezTo>
                  <a:lnTo>
                    <a:pt x="164693" y="237973"/>
                  </a:lnTo>
                  <a:cubicBezTo>
                    <a:pt x="164706" y="237401"/>
                    <a:pt x="164744" y="236830"/>
                    <a:pt x="164744" y="236258"/>
                  </a:cubicBezTo>
                  <a:cubicBezTo>
                    <a:pt x="164744" y="149047"/>
                    <a:pt x="93790" y="78080"/>
                    <a:pt x="6566" y="78080"/>
                  </a:cubicBezTo>
                  <a:cubicBezTo>
                    <a:pt x="4356" y="78080"/>
                    <a:pt x="2172" y="78168"/>
                    <a:pt x="0" y="78257"/>
                  </a:cubicBezTo>
                  <a:lnTo>
                    <a:pt x="0" y="165"/>
                  </a:lnTo>
                  <a:cubicBezTo>
                    <a:pt x="2184" y="102"/>
                    <a:pt x="4356" y="0"/>
                    <a:pt x="6566" y="0"/>
                  </a:cubicBezTo>
                  <a:close/>
                </a:path>
              </a:pathLst>
            </a:custGeom>
            <a:solidFill>
              <a:srgbClr val="3861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" name="Shape 10">
              <a:extLst>
                <a:ext uri="{FF2B5EF4-FFF2-40B4-BE49-F238E27FC236}">
                  <a16:creationId xmlns:a16="http://schemas.microsoft.com/office/drawing/2014/main" id="{AD80542E-1D7E-5179-F71D-A75D429D9DD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050" y="0"/>
              <a:ext cx="3915" cy="3867"/>
            </a:xfrm>
            <a:custGeom>
              <a:avLst/>
              <a:gdLst>
                <a:gd name="T0" fmla="*/ 8395 w 391579"/>
                <a:gd name="T1" fmla="*/ 0 h 386715"/>
                <a:gd name="T2" fmla="*/ 391579 w 391579"/>
                <a:gd name="T3" fmla="*/ 383184 h 386715"/>
                <a:gd name="T4" fmla="*/ 391490 w 391579"/>
                <a:gd name="T5" fmla="*/ 386715 h 386715"/>
                <a:gd name="T6" fmla="*/ 313411 w 391579"/>
                <a:gd name="T7" fmla="*/ 386715 h 386715"/>
                <a:gd name="T8" fmla="*/ 313499 w 391579"/>
                <a:gd name="T9" fmla="*/ 383184 h 386715"/>
                <a:gd name="T10" fmla="*/ 8395 w 391579"/>
                <a:gd name="T11" fmla="*/ 78080 h 386715"/>
                <a:gd name="T12" fmla="*/ 0 w 391579"/>
                <a:gd name="T13" fmla="*/ 78296 h 386715"/>
                <a:gd name="T14" fmla="*/ 0 w 391579"/>
                <a:gd name="T15" fmla="*/ 216 h 386715"/>
                <a:gd name="T16" fmla="*/ 8395 w 391579"/>
                <a:gd name="T17" fmla="*/ 0 h 386715"/>
                <a:gd name="T18" fmla="*/ 0 w 391579"/>
                <a:gd name="T19" fmla="*/ 0 h 386715"/>
                <a:gd name="T20" fmla="*/ 391579 w 391579"/>
                <a:gd name="T21" fmla="*/ 386715 h 3867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91579" h="386715">
                  <a:moveTo>
                    <a:pt x="8395" y="0"/>
                  </a:moveTo>
                  <a:cubicBezTo>
                    <a:pt x="220028" y="0"/>
                    <a:pt x="391579" y="171564"/>
                    <a:pt x="391579" y="383184"/>
                  </a:cubicBezTo>
                  <a:cubicBezTo>
                    <a:pt x="391579" y="384378"/>
                    <a:pt x="391503" y="385534"/>
                    <a:pt x="391490" y="386715"/>
                  </a:cubicBezTo>
                  <a:lnTo>
                    <a:pt x="313411" y="386715"/>
                  </a:lnTo>
                  <a:cubicBezTo>
                    <a:pt x="313424" y="385534"/>
                    <a:pt x="313499" y="384378"/>
                    <a:pt x="313499" y="383184"/>
                  </a:cubicBezTo>
                  <a:cubicBezTo>
                    <a:pt x="313499" y="214960"/>
                    <a:pt x="176632" y="78080"/>
                    <a:pt x="8395" y="78080"/>
                  </a:cubicBezTo>
                  <a:cubicBezTo>
                    <a:pt x="5576" y="78080"/>
                    <a:pt x="2794" y="78219"/>
                    <a:pt x="0" y="78296"/>
                  </a:cubicBezTo>
                  <a:lnTo>
                    <a:pt x="0" y="216"/>
                  </a:lnTo>
                  <a:cubicBezTo>
                    <a:pt x="2807" y="152"/>
                    <a:pt x="5576" y="0"/>
                    <a:pt x="8395" y="0"/>
                  </a:cubicBezTo>
                  <a:close/>
                </a:path>
              </a:pathLst>
            </a:custGeom>
            <a:solidFill>
              <a:srgbClr val="3861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" name="Shape 11">
              <a:extLst>
                <a:ext uri="{FF2B5EF4-FFF2-40B4-BE49-F238E27FC236}">
                  <a16:creationId xmlns:a16="http://schemas.microsoft.com/office/drawing/2014/main" id="{A6D8C40A-4164-86B4-F7A6-C1119AB727C7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6" y="65"/>
              <a:ext cx="3461" cy="1887"/>
            </a:xfrm>
            <a:custGeom>
              <a:avLst/>
              <a:gdLst>
                <a:gd name="T0" fmla="*/ 9970 w 346177"/>
                <a:gd name="T1" fmla="*/ 0 h 188786"/>
                <a:gd name="T2" fmla="*/ 9970 w 346177"/>
                <a:gd name="T3" fmla="*/ 0 h 188786"/>
                <a:gd name="T4" fmla="*/ 93104 w 346177"/>
                <a:gd name="T5" fmla="*/ 1968 h 188786"/>
                <a:gd name="T6" fmla="*/ 138227 w 346177"/>
                <a:gd name="T7" fmla="*/ 54102 h 188786"/>
                <a:gd name="T8" fmla="*/ 161785 w 346177"/>
                <a:gd name="T9" fmla="*/ 81318 h 188786"/>
                <a:gd name="T10" fmla="*/ 170307 w 346177"/>
                <a:gd name="T11" fmla="*/ 116815 h 188786"/>
                <a:gd name="T12" fmla="*/ 173088 w 346177"/>
                <a:gd name="T13" fmla="*/ 144539 h 188786"/>
                <a:gd name="T14" fmla="*/ 175870 w 346177"/>
                <a:gd name="T15" fmla="*/ 116815 h 188786"/>
                <a:gd name="T16" fmla="*/ 184404 w 346177"/>
                <a:gd name="T17" fmla="*/ 81318 h 188786"/>
                <a:gd name="T18" fmla="*/ 207963 w 346177"/>
                <a:gd name="T19" fmla="*/ 54102 h 188786"/>
                <a:gd name="T20" fmla="*/ 253073 w 346177"/>
                <a:gd name="T21" fmla="*/ 1968 h 188786"/>
                <a:gd name="T22" fmla="*/ 336207 w 346177"/>
                <a:gd name="T23" fmla="*/ 0 h 188786"/>
                <a:gd name="T24" fmla="*/ 336207 w 346177"/>
                <a:gd name="T25" fmla="*/ 0 h 188786"/>
                <a:gd name="T26" fmla="*/ 336207 w 346177"/>
                <a:gd name="T27" fmla="*/ 0 h 188786"/>
                <a:gd name="T28" fmla="*/ 346177 w 346177"/>
                <a:gd name="T29" fmla="*/ 82550 h 188786"/>
                <a:gd name="T30" fmla="*/ 301066 w 346177"/>
                <a:gd name="T31" fmla="*/ 134684 h 188786"/>
                <a:gd name="T32" fmla="*/ 258001 w 346177"/>
                <a:gd name="T33" fmla="*/ 184442 h 188786"/>
                <a:gd name="T34" fmla="*/ 180365 w 346177"/>
                <a:gd name="T35" fmla="*/ 188494 h 188786"/>
                <a:gd name="T36" fmla="*/ 173368 w 346177"/>
                <a:gd name="T37" fmla="*/ 188760 h 188786"/>
                <a:gd name="T38" fmla="*/ 173368 w 346177"/>
                <a:gd name="T39" fmla="*/ 188760 h 188786"/>
                <a:gd name="T40" fmla="*/ 173368 w 346177"/>
                <a:gd name="T41" fmla="*/ 188786 h 188786"/>
                <a:gd name="T42" fmla="*/ 173368 w 346177"/>
                <a:gd name="T43" fmla="*/ 188786 h 188786"/>
                <a:gd name="T44" fmla="*/ 173368 w 346177"/>
                <a:gd name="T45" fmla="*/ 188786 h 188786"/>
                <a:gd name="T46" fmla="*/ 173266 w 346177"/>
                <a:gd name="T47" fmla="*/ 188773 h 188786"/>
                <a:gd name="T48" fmla="*/ 173088 w 346177"/>
                <a:gd name="T49" fmla="*/ 188773 h 188786"/>
                <a:gd name="T50" fmla="*/ 172910 w 346177"/>
                <a:gd name="T51" fmla="*/ 188773 h 188786"/>
                <a:gd name="T52" fmla="*/ 172809 w 346177"/>
                <a:gd name="T53" fmla="*/ 188786 h 188786"/>
                <a:gd name="T54" fmla="*/ 172809 w 346177"/>
                <a:gd name="T55" fmla="*/ 188786 h 188786"/>
                <a:gd name="T56" fmla="*/ 172809 w 346177"/>
                <a:gd name="T57" fmla="*/ 188786 h 188786"/>
                <a:gd name="T58" fmla="*/ 172809 w 346177"/>
                <a:gd name="T59" fmla="*/ 188760 h 188786"/>
                <a:gd name="T60" fmla="*/ 172809 w 346177"/>
                <a:gd name="T61" fmla="*/ 188760 h 188786"/>
                <a:gd name="T62" fmla="*/ 165811 w 346177"/>
                <a:gd name="T63" fmla="*/ 188494 h 188786"/>
                <a:gd name="T64" fmla="*/ 88189 w 346177"/>
                <a:gd name="T65" fmla="*/ 184442 h 188786"/>
                <a:gd name="T66" fmla="*/ 45123 w 346177"/>
                <a:gd name="T67" fmla="*/ 134684 h 188786"/>
                <a:gd name="T68" fmla="*/ 0 w 346177"/>
                <a:gd name="T69" fmla="*/ 82550 h 188786"/>
                <a:gd name="T70" fmla="*/ 9970 w 346177"/>
                <a:gd name="T71" fmla="*/ 0 h 188786"/>
                <a:gd name="T72" fmla="*/ 9970 w 346177"/>
                <a:gd name="T73" fmla="*/ 0 h 188786"/>
                <a:gd name="T74" fmla="*/ 0 w 346177"/>
                <a:gd name="T75" fmla="*/ 0 h 188786"/>
                <a:gd name="T76" fmla="*/ 346177 w 346177"/>
                <a:gd name="T77" fmla="*/ 188786 h 188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T74" t="T75" r="T76" b="T77"/>
              <a:pathLst>
                <a:path w="346177" h="188786">
                  <a:moveTo>
                    <a:pt x="9970" y="0"/>
                  </a:moveTo>
                  <a:cubicBezTo>
                    <a:pt x="9970" y="0"/>
                    <a:pt x="93104" y="1968"/>
                    <a:pt x="138227" y="54102"/>
                  </a:cubicBezTo>
                  <a:cubicBezTo>
                    <a:pt x="161785" y="81318"/>
                    <a:pt x="170307" y="116815"/>
                    <a:pt x="173088" y="144539"/>
                  </a:cubicBezTo>
                  <a:cubicBezTo>
                    <a:pt x="175870" y="116815"/>
                    <a:pt x="184404" y="81318"/>
                    <a:pt x="207963" y="54102"/>
                  </a:cubicBezTo>
                  <a:cubicBezTo>
                    <a:pt x="253073" y="1968"/>
                    <a:pt x="336207" y="0"/>
                    <a:pt x="336207" y="0"/>
                  </a:cubicBezTo>
                  <a:cubicBezTo>
                    <a:pt x="336207" y="0"/>
                    <a:pt x="346177" y="82550"/>
                    <a:pt x="301066" y="134684"/>
                  </a:cubicBezTo>
                  <a:cubicBezTo>
                    <a:pt x="258001" y="184442"/>
                    <a:pt x="180365" y="188494"/>
                    <a:pt x="173368" y="188760"/>
                  </a:cubicBezTo>
                  <a:cubicBezTo>
                    <a:pt x="173368" y="188760"/>
                    <a:pt x="173368" y="188786"/>
                    <a:pt x="173368" y="188786"/>
                  </a:cubicBezTo>
                  <a:cubicBezTo>
                    <a:pt x="173368" y="188786"/>
                    <a:pt x="173266" y="188773"/>
                    <a:pt x="173088" y="188773"/>
                  </a:cubicBezTo>
                  <a:cubicBezTo>
                    <a:pt x="172910" y="188773"/>
                    <a:pt x="172809" y="188786"/>
                    <a:pt x="172809" y="188786"/>
                  </a:cubicBezTo>
                  <a:cubicBezTo>
                    <a:pt x="172809" y="188786"/>
                    <a:pt x="172809" y="188760"/>
                    <a:pt x="172809" y="188760"/>
                  </a:cubicBezTo>
                  <a:cubicBezTo>
                    <a:pt x="165811" y="188494"/>
                    <a:pt x="88189" y="184442"/>
                    <a:pt x="45123" y="134684"/>
                  </a:cubicBezTo>
                  <a:cubicBezTo>
                    <a:pt x="0" y="82550"/>
                    <a:pt x="9970" y="0"/>
                    <a:pt x="9970" y="0"/>
                  </a:cubicBezTo>
                  <a:close/>
                </a:path>
              </a:pathLst>
            </a:custGeom>
            <a:solidFill>
              <a:srgbClr val="4A75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Shape 12">
              <a:extLst>
                <a:ext uri="{FF2B5EF4-FFF2-40B4-BE49-F238E27FC236}">
                  <a16:creationId xmlns:a16="http://schemas.microsoft.com/office/drawing/2014/main" id="{857F98EC-2A48-DD87-4727-79659F0AA401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1" y="2126"/>
              <a:ext cx="3466" cy="1887"/>
            </a:xfrm>
            <a:custGeom>
              <a:avLst/>
              <a:gdLst>
                <a:gd name="T0" fmla="*/ 9969 w 346659"/>
                <a:gd name="T1" fmla="*/ 0 h 188773"/>
                <a:gd name="T2" fmla="*/ 9969 w 346659"/>
                <a:gd name="T3" fmla="*/ 0 h 188773"/>
                <a:gd name="T4" fmla="*/ 93104 w 346659"/>
                <a:gd name="T5" fmla="*/ 1956 h 188773"/>
                <a:gd name="T6" fmla="*/ 138226 w 346659"/>
                <a:gd name="T7" fmla="*/ 54089 h 188773"/>
                <a:gd name="T8" fmla="*/ 162484 w 346659"/>
                <a:gd name="T9" fmla="*/ 82118 h 188773"/>
                <a:gd name="T10" fmla="*/ 170815 w 346659"/>
                <a:gd name="T11" fmla="*/ 118935 h 188773"/>
                <a:gd name="T12" fmla="*/ 173329 w 346659"/>
                <a:gd name="T13" fmla="*/ 147003 h 188773"/>
                <a:gd name="T14" fmla="*/ 175844 w 346659"/>
                <a:gd name="T15" fmla="*/ 118935 h 188773"/>
                <a:gd name="T16" fmla="*/ 184162 w 346659"/>
                <a:gd name="T17" fmla="*/ 82118 h 188773"/>
                <a:gd name="T18" fmla="*/ 208432 w 346659"/>
                <a:gd name="T19" fmla="*/ 54089 h 188773"/>
                <a:gd name="T20" fmla="*/ 253555 w 346659"/>
                <a:gd name="T21" fmla="*/ 1956 h 188773"/>
                <a:gd name="T22" fmla="*/ 336677 w 346659"/>
                <a:gd name="T23" fmla="*/ 0 h 188773"/>
                <a:gd name="T24" fmla="*/ 336677 w 346659"/>
                <a:gd name="T25" fmla="*/ 0 h 188773"/>
                <a:gd name="T26" fmla="*/ 336677 w 346659"/>
                <a:gd name="T27" fmla="*/ 0 h 188773"/>
                <a:gd name="T28" fmla="*/ 346659 w 346659"/>
                <a:gd name="T29" fmla="*/ 82550 h 188773"/>
                <a:gd name="T30" fmla="*/ 301536 w 346659"/>
                <a:gd name="T31" fmla="*/ 134671 h 188773"/>
                <a:gd name="T32" fmla="*/ 256921 w 346659"/>
                <a:gd name="T33" fmla="*/ 186220 h 188773"/>
                <a:gd name="T34" fmla="*/ 175184 w 346659"/>
                <a:gd name="T35" fmla="*/ 188722 h 188773"/>
                <a:gd name="T36" fmla="*/ 173368 w 346659"/>
                <a:gd name="T37" fmla="*/ 188773 h 188773"/>
                <a:gd name="T38" fmla="*/ 173368 w 346659"/>
                <a:gd name="T39" fmla="*/ 188773 h 188773"/>
                <a:gd name="T40" fmla="*/ 173329 w 346659"/>
                <a:gd name="T41" fmla="*/ 188773 h 188773"/>
                <a:gd name="T42" fmla="*/ 173329 w 346659"/>
                <a:gd name="T43" fmla="*/ 188773 h 188773"/>
                <a:gd name="T44" fmla="*/ 173329 w 346659"/>
                <a:gd name="T45" fmla="*/ 188773 h 188773"/>
                <a:gd name="T46" fmla="*/ 173291 w 346659"/>
                <a:gd name="T47" fmla="*/ 188773 h 188773"/>
                <a:gd name="T48" fmla="*/ 173291 w 346659"/>
                <a:gd name="T49" fmla="*/ 188773 h 188773"/>
                <a:gd name="T50" fmla="*/ 171475 w 346659"/>
                <a:gd name="T51" fmla="*/ 188722 h 188773"/>
                <a:gd name="T52" fmla="*/ 89738 w 346659"/>
                <a:gd name="T53" fmla="*/ 186220 h 188773"/>
                <a:gd name="T54" fmla="*/ 45123 w 346659"/>
                <a:gd name="T55" fmla="*/ 134671 h 188773"/>
                <a:gd name="T56" fmla="*/ 0 w 346659"/>
                <a:gd name="T57" fmla="*/ 82550 h 188773"/>
                <a:gd name="T58" fmla="*/ 9969 w 346659"/>
                <a:gd name="T59" fmla="*/ 0 h 188773"/>
                <a:gd name="T60" fmla="*/ 9969 w 346659"/>
                <a:gd name="T61" fmla="*/ 0 h 188773"/>
                <a:gd name="T62" fmla="*/ 0 w 346659"/>
                <a:gd name="T63" fmla="*/ 0 h 188773"/>
                <a:gd name="T64" fmla="*/ 346659 w 346659"/>
                <a:gd name="T65" fmla="*/ 188773 h 1887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346659" h="188773">
                  <a:moveTo>
                    <a:pt x="9969" y="0"/>
                  </a:moveTo>
                  <a:cubicBezTo>
                    <a:pt x="9969" y="0"/>
                    <a:pt x="93104" y="1956"/>
                    <a:pt x="138226" y="54089"/>
                  </a:cubicBezTo>
                  <a:cubicBezTo>
                    <a:pt x="162484" y="82118"/>
                    <a:pt x="170815" y="118935"/>
                    <a:pt x="173329" y="147003"/>
                  </a:cubicBezTo>
                  <a:cubicBezTo>
                    <a:pt x="175844" y="118935"/>
                    <a:pt x="184162" y="82118"/>
                    <a:pt x="208432" y="54089"/>
                  </a:cubicBezTo>
                  <a:cubicBezTo>
                    <a:pt x="253555" y="1956"/>
                    <a:pt x="336677" y="0"/>
                    <a:pt x="336677" y="0"/>
                  </a:cubicBezTo>
                  <a:cubicBezTo>
                    <a:pt x="336677" y="0"/>
                    <a:pt x="346659" y="82550"/>
                    <a:pt x="301536" y="134671"/>
                  </a:cubicBezTo>
                  <a:cubicBezTo>
                    <a:pt x="256921" y="186220"/>
                    <a:pt x="175184" y="188722"/>
                    <a:pt x="173368" y="188773"/>
                  </a:cubicBezTo>
                  <a:cubicBezTo>
                    <a:pt x="173368" y="188773"/>
                    <a:pt x="173329" y="188773"/>
                    <a:pt x="173329" y="188773"/>
                  </a:cubicBezTo>
                  <a:cubicBezTo>
                    <a:pt x="173329" y="188773"/>
                    <a:pt x="173291" y="188773"/>
                    <a:pt x="173291" y="188773"/>
                  </a:cubicBezTo>
                  <a:cubicBezTo>
                    <a:pt x="171475" y="188722"/>
                    <a:pt x="89738" y="186220"/>
                    <a:pt x="45123" y="134671"/>
                  </a:cubicBezTo>
                  <a:cubicBezTo>
                    <a:pt x="0" y="82550"/>
                    <a:pt x="9969" y="0"/>
                    <a:pt x="9969" y="0"/>
                  </a:cubicBezTo>
                  <a:close/>
                </a:path>
              </a:pathLst>
            </a:custGeom>
            <a:solidFill>
              <a:srgbClr val="4A75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Shape 13">
              <a:extLst>
                <a:ext uri="{FF2B5EF4-FFF2-40B4-BE49-F238E27FC236}">
                  <a16:creationId xmlns:a16="http://schemas.microsoft.com/office/drawing/2014/main" id="{25DA1BC6-A387-0517-DC16-9592A8402A0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8672" y="29"/>
              <a:ext cx="2008" cy="2174"/>
            </a:xfrm>
            <a:custGeom>
              <a:avLst/>
              <a:gdLst>
                <a:gd name="T0" fmla="*/ 114084 w 200838"/>
                <a:gd name="T1" fmla="*/ 0 h 217348"/>
                <a:gd name="T2" fmla="*/ 163626 w 200838"/>
                <a:gd name="T3" fmla="*/ 9461 h 217348"/>
                <a:gd name="T4" fmla="*/ 200838 w 200838"/>
                <a:gd name="T5" fmla="*/ 37236 h 217348"/>
                <a:gd name="T6" fmla="*/ 169329 w 200838"/>
                <a:gd name="T7" fmla="*/ 66053 h 217348"/>
                <a:gd name="T8" fmla="*/ 145453 w 200838"/>
                <a:gd name="T9" fmla="*/ 47447 h 217348"/>
                <a:gd name="T10" fmla="*/ 116484 w 200838"/>
                <a:gd name="T11" fmla="*/ 41135 h 217348"/>
                <a:gd name="T12" fmla="*/ 89471 w 200838"/>
                <a:gd name="T13" fmla="*/ 46088 h 217348"/>
                <a:gd name="T14" fmla="*/ 68161 w 200838"/>
                <a:gd name="T15" fmla="*/ 60046 h 217348"/>
                <a:gd name="T16" fmla="*/ 54191 w 200838"/>
                <a:gd name="T17" fmla="*/ 81356 h 217348"/>
                <a:gd name="T18" fmla="*/ 49238 w 200838"/>
                <a:gd name="T19" fmla="*/ 108674 h 217348"/>
                <a:gd name="T20" fmla="*/ 54191 w 200838"/>
                <a:gd name="T21" fmla="*/ 136004 h 217348"/>
                <a:gd name="T22" fmla="*/ 68161 w 200838"/>
                <a:gd name="T23" fmla="*/ 157315 h 217348"/>
                <a:gd name="T24" fmla="*/ 89471 w 200838"/>
                <a:gd name="T25" fmla="*/ 171272 h 217348"/>
                <a:gd name="T26" fmla="*/ 116484 w 200838"/>
                <a:gd name="T27" fmla="*/ 176213 h 217348"/>
                <a:gd name="T28" fmla="*/ 145453 w 200838"/>
                <a:gd name="T29" fmla="*/ 169761 h 217348"/>
                <a:gd name="T30" fmla="*/ 169329 w 200838"/>
                <a:gd name="T31" fmla="*/ 151003 h 217348"/>
                <a:gd name="T32" fmla="*/ 200838 w 200838"/>
                <a:gd name="T33" fmla="*/ 179819 h 217348"/>
                <a:gd name="T34" fmla="*/ 163626 w 200838"/>
                <a:gd name="T35" fmla="*/ 207747 h 217348"/>
                <a:gd name="T36" fmla="*/ 113792 w 200838"/>
                <a:gd name="T37" fmla="*/ 217348 h 217348"/>
                <a:gd name="T38" fmla="*/ 68605 w 200838"/>
                <a:gd name="T39" fmla="*/ 209398 h 217348"/>
                <a:gd name="T40" fmla="*/ 32436 w 200838"/>
                <a:gd name="T41" fmla="*/ 186728 h 217348"/>
                <a:gd name="T42" fmla="*/ 8560 w 200838"/>
                <a:gd name="T43" fmla="*/ 152210 h 217348"/>
                <a:gd name="T44" fmla="*/ 0 w 200838"/>
                <a:gd name="T45" fmla="*/ 108674 h 217348"/>
                <a:gd name="T46" fmla="*/ 8560 w 200838"/>
                <a:gd name="T47" fmla="*/ 65151 h 217348"/>
                <a:gd name="T48" fmla="*/ 32588 w 200838"/>
                <a:gd name="T49" fmla="*/ 30632 h 217348"/>
                <a:gd name="T50" fmla="*/ 68897 w 200838"/>
                <a:gd name="T51" fmla="*/ 7963 h 217348"/>
                <a:gd name="T52" fmla="*/ 114084 w 200838"/>
                <a:gd name="T53" fmla="*/ 0 h 217348"/>
                <a:gd name="T54" fmla="*/ 0 w 200838"/>
                <a:gd name="T55" fmla="*/ 0 h 217348"/>
                <a:gd name="T56" fmla="*/ 200838 w 200838"/>
                <a:gd name="T57" fmla="*/ 217348 h 217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200838" h="217348">
                  <a:moveTo>
                    <a:pt x="114084" y="0"/>
                  </a:moveTo>
                  <a:cubicBezTo>
                    <a:pt x="132296" y="0"/>
                    <a:pt x="148806" y="3150"/>
                    <a:pt x="163626" y="9461"/>
                  </a:cubicBezTo>
                  <a:cubicBezTo>
                    <a:pt x="178422" y="15761"/>
                    <a:pt x="190843" y="25019"/>
                    <a:pt x="200838" y="37236"/>
                  </a:cubicBezTo>
                  <a:lnTo>
                    <a:pt x="169329" y="66053"/>
                  </a:lnTo>
                  <a:cubicBezTo>
                    <a:pt x="162306" y="57836"/>
                    <a:pt x="154356" y="51638"/>
                    <a:pt x="145453" y="47447"/>
                  </a:cubicBezTo>
                  <a:cubicBezTo>
                    <a:pt x="136550" y="43231"/>
                    <a:pt x="126886" y="41135"/>
                    <a:pt x="116484" y="41135"/>
                  </a:cubicBezTo>
                  <a:cubicBezTo>
                    <a:pt x="106680" y="41135"/>
                    <a:pt x="97675" y="42787"/>
                    <a:pt x="89471" y="46088"/>
                  </a:cubicBezTo>
                  <a:cubicBezTo>
                    <a:pt x="81254" y="49390"/>
                    <a:pt x="74155" y="54051"/>
                    <a:pt x="68161" y="60046"/>
                  </a:cubicBezTo>
                  <a:cubicBezTo>
                    <a:pt x="62154" y="66053"/>
                    <a:pt x="57493" y="73165"/>
                    <a:pt x="54191" y="81356"/>
                  </a:cubicBezTo>
                  <a:cubicBezTo>
                    <a:pt x="50889" y="89560"/>
                    <a:pt x="49238" y="98679"/>
                    <a:pt x="49238" y="108674"/>
                  </a:cubicBezTo>
                  <a:cubicBezTo>
                    <a:pt x="49238" y="118694"/>
                    <a:pt x="50889" y="127788"/>
                    <a:pt x="54191" y="136004"/>
                  </a:cubicBezTo>
                  <a:cubicBezTo>
                    <a:pt x="57493" y="144209"/>
                    <a:pt x="62154" y="151308"/>
                    <a:pt x="68161" y="157315"/>
                  </a:cubicBezTo>
                  <a:cubicBezTo>
                    <a:pt x="74155" y="163309"/>
                    <a:pt x="81254" y="167970"/>
                    <a:pt x="89471" y="171272"/>
                  </a:cubicBezTo>
                  <a:cubicBezTo>
                    <a:pt x="97675" y="174574"/>
                    <a:pt x="106680" y="176213"/>
                    <a:pt x="116484" y="176213"/>
                  </a:cubicBezTo>
                  <a:cubicBezTo>
                    <a:pt x="126886" y="176213"/>
                    <a:pt x="136550" y="174079"/>
                    <a:pt x="145453" y="169761"/>
                  </a:cubicBezTo>
                  <a:cubicBezTo>
                    <a:pt x="154356" y="165468"/>
                    <a:pt x="162306" y="159207"/>
                    <a:pt x="169329" y="151003"/>
                  </a:cubicBezTo>
                  <a:lnTo>
                    <a:pt x="200838" y="179819"/>
                  </a:lnTo>
                  <a:cubicBezTo>
                    <a:pt x="190843" y="192037"/>
                    <a:pt x="178422" y="201346"/>
                    <a:pt x="163626" y="207747"/>
                  </a:cubicBezTo>
                  <a:cubicBezTo>
                    <a:pt x="148806" y="214147"/>
                    <a:pt x="132194" y="217348"/>
                    <a:pt x="113792" y="217348"/>
                  </a:cubicBezTo>
                  <a:cubicBezTo>
                    <a:pt x="97574" y="217348"/>
                    <a:pt x="82524" y="214693"/>
                    <a:pt x="68605" y="209398"/>
                  </a:cubicBezTo>
                  <a:cubicBezTo>
                    <a:pt x="54686" y="204102"/>
                    <a:pt x="42634" y="196545"/>
                    <a:pt x="32436" y="186728"/>
                  </a:cubicBezTo>
                  <a:cubicBezTo>
                    <a:pt x="22225" y="176936"/>
                    <a:pt x="14262" y="165417"/>
                    <a:pt x="8560" y="152210"/>
                  </a:cubicBezTo>
                  <a:cubicBezTo>
                    <a:pt x="2870" y="139002"/>
                    <a:pt x="0" y="124485"/>
                    <a:pt x="0" y="108674"/>
                  </a:cubicBezTo>
                  <a:cubicBezTo>
                    <a:pt x="0" y="92863"/>
                    <a:pt x="2870" y="78359"/>
                    <a:pt x="8560" y="65151"/>
                  </a:cubicBezTo>
                  <a:cubicBezTo>
                    <a:pt x="14262" y="51930"/>
                    <a:pt x="22263" y="40437"/>
                    <a:pt x="32588" y="30632"/>
                  </a:cubicBezTo>
                  <a:cubicBezTo>
                    <a:pt x="42888" y="20815"/>
                    <a:pt x="54991" y="13272"/>
                    <a:pt x="68897" y="7963"/>
                  </a:cubicBezTo>
                  <a:cubicBezTo>
                    <a:pt x="82804" y="2667"/>
                    <a:pt x="97879" y="0"/>
                    <a:pt x="114084" y="0"/>
                  </a:cubicBez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Shape 14">
              <a:extLst>
                <a:ext uri="{FF2B5EF4-FFF2-40B4-BE49-F238E27FC236}">
                  <a16:creationId xmlns:a16="http://schemas.microsoft.com/office/drawing/2014/main" id="{15BFBE6B-921E-BBBC-88C1-711CA9B2EBC8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1128" y="1221"/>
              <a:ext cx="761" cy="970"/>
            </a:xfrm>
            <a:custGeom>
              <a:avLst/>
              <a:gdLst>
                <a:gd name="T0" fmla="*/ 69634 w 76098"/>
                <a:gd name="T1" fmla="*/ 0 h 96965"/>
                <a:gd name="T2" fmla="*/ 76098 w 76098"/>
                <a:gd name="T3" fmla="*/ 0 h 96965"/>
                <a:gd name="T4" fmla="*/ 76098 w 76098"/>
                <a:gd name="T5" fmla="*/ 27025 h 96965"/>
                <a:gd name="T6" fmla="*/ 74447 w 76098"/>
                <a:gd name="T7" fmla="*/ 27025 h 96965"/>
                <a:gd name="T8" fmla="*/ 51778 w 76098"/>
                <a:gd name="T9" fmla="*/ 32423 h 96965"/>
                <a:gd name="T10" fmla="*/ 45631 w 76098"/>
                <a:gd name="T11" fmla="*/ 45936 h 96965"/>
                <a:gd name="T12" fmla="*/ 52692 w 76098"/>
                <a:gd name="T13" fmla="*/ 60185 h 96965"/>
                <a:gd name="T14" fmla="*/ 71742 w 76098"/>
                <a:gd name="T15" fmla="*/ 65443 h 96965"/>
                <a:gd name="T16" fmla="*/ 76098 w 76098"/>
                <a:gd name="T17" fmla="*/ 64347 h 96965"/>
                <a:gd name="T18" fmla="*/ 76098 w 76098"/>
                <a:gd name="T19" fmla="*/ 93228 h 96965"/>
                <a:gd name="T20" fmla="*/ 60337 w 76098"/>
                <a:gd name="T21" fmla="*/ 96965 h 96965"/>
                <a:gd name="T22" fmla="*/ 28219 w 76098"/>
                <a:gd name="T23" fmla="*/ 90500 h 96965"/>
                <a:gd name="T24" fmla="*/ 7341 w 76098"/>
                <a:gd name="T25" fmla="*/ 72949 h 96965"/>
                <a:gd name="T26" fmla="*/ 0 w 76098"/>
                <a:gd name="T27" fmla="*/ 48031 h 96965"/>
                <a:gd name="T28" fmla="*/ 7048 w 76098"/>
                <a:gd name="T29" fmla="*/ 22961 h 96965"/>
                <a:gd name="T30" fmla="*/ 29426 w 76098"/>
                <a:gd name="T31" fmla="*/ 6007 h 96965"/>
                <a:gd name="T32" fmla="*/ 69634 w 76098"/>
                <a:gd name="T33" fmla="*/ 0 h 96965"/>
                <a:gd name="T34" fmla="*/ 0 w 76098"/>
                <a:gd name="T35" fmla="*/ 0 h 96965"/>
                <a:gd name="T36" fmla="*/ 76098 w 76098"/>
                <a:gd name="T37" fmla="*/ 96965 h 969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76098" h="96965">
                  <a:moveTo>
                    <a:pt x="69634" y="0"/>
                  </a:moveTo>
                  <a:lnTo>
                    <a:pt x="76098" y="0"/>
                  </a:lnTo>
                  <a:lnTo>
                    <a:pt x="76098" y="27025"/>
                  </a:lnTo>
                  <a:lnTo>
                    <a:pt x="74447" y="27025"/>
                  </a:lnTo>
                  <a:cubicBezTo>
                    <a:pt x="63449" y="27025"/>
                    <a:pt x="55880" y="28816"/>
                    <a:pt x="51778" y="32423"/>
                  </a:cubicBezTo>
                  <a:cubicBezTo>
                    <a:pt x="47676" y="36030"/>
                    <a:pt x="45631" y="40526"/>
                    <a:pt x="45631" y="45936"/>
                  </a:cubicBezTo>
                  <a:cubicBezTo>
                    <a:pt x="45631" y="51930"/>
                    <a:pt x="47968" y="56693"/>
                    <a:pt x="52692" y="60185"/>
                  </a:cubicBezTo>
                  <a:cubicBezTo>
                    <a:pt x="57391" y="63690"/>
                    <a:pt x="63728" y="65443"/>
                    <a:pt x="71742" y="65443"/>
                  </a:cubicBezTo>
                  <a:lnTo>
                    <a:pt x="76098" y="64347"/>
                  </a:lnTo>
                  <a:lnTo>
                    <a:pt x="76098" y="93228"/>
                  </a:lnTo>
                  <a:lnTo>
                    <a:pt x="60337" y="96965"/>
                  </a:lnTo>
                  <a:cubicBezTo>
                    <a:pt x="47917" y="96965"/>
                    <a:pt x="37211" y="94805"/>
                    <a:pt x="28219" y="90500"/>
                  </a:cubicBezTo>
                  <a:cubicBezTo>
                    <a:pt x="19215" y="86208"/>
                    <a:pt x="12255" y="80353"/>
                    <a:pt x="7341" y="72949"/>
                  </a:cubicBezTo>
                  <a:cubicBezTo>
                    <a:pt x="2438" y="65545"/>
                    <a:pt x="0" y="57239"/>
                    <a:pt x="0" y="48031"/>
                  </a:cubicBezTo>
                  <a:cubicBezTo>
                    <a:pt x="0" y="38633"/>
                    <a:pt x="2349" y="30264"/>
                    <a:pt x="7048" y="22961"/>
                  </a:cubicBezTo>
                  <a:cubicBezTo>
                    <a:pt x="11747" y="15659"/>
                    <a:pt x="19215" y="10008"/>
                    <a:pt x="29426" y="6007"/>
                  </a:cubicBezTo>
                  <a:cubicBezTo>
                    <a:pt x="39624" y="2006"/>
                    <a:pt x="53035" y="0"/>
                    <a:pt x="69634" y="0"/>
                  </a:cubicBez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Shape 15">
              <a:extLst>
                <a:ext uri="{FF2B5EF4-FFF2-40B4-BE49-F238E27FC236}">
                  <a16:creationId xmlns:a16="http://schemas.microsoft.com/office/drawing/2014/main" id="{43501E7E-F435-8BA5-1B75-922C3600D44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1188" y="528"/>
              <a:ext cx="701" cy="522"/>
            </a:xfrm>
            <a:custGeom>
              <a:avLst/>
              <a:gdLst>
                <a:gd name="T0" fmla="*/ 69647 w 70091"/>
                <a:gd name="T1" fmla="*/ 0 h 52222"/>
                <a:gd name="T2" fmla="*/ 70091 w 70091"/>
                <a:gd name="T3" fmla="*/ 59 h 52222"/>
                <a:gd name="T4" fmla="*/ 70091 w 70091"/>
                <a:gd name="T5" fmla="*/ 38085 h 52222"/>
                <a:gd name="T6" fmla="*/ 63322 w 70091"/>
                <a:gd name="T7" fmla="*/ 37224 h 52222"/>
                <a:gd name="T8" fmla="*/ 37960 w 70091"/>
                <a:gd name="T9" fmla="*/ 41262 h 52222"/>
                <a:gd name="T10" fmla="*/ 16510 w 70091"/>
                <a:gd name="T11" fmla="*/ 52222 h 52222"/>
                <a:gd name="T12" fmla="*/ 0 w 70091"/>
                <a:gd name="T13" fmla="*/ 19507 h 52222"/>
                <a:gd name="T14" fmla="*/ 31814 w 70091"/>
                <a:gd name="T15" fmla="*/ 4940 h 52222"/>
                <a:gd name="T16" fmla="*/ 69647 w 70091"/>
                <a:gd name="T17" fmla="*/ 0 h 52222"/>
                <a:gd name="T18" fmla="*/ 0 w 70091"/>
                <a:gd name="T19" fmla="*/ 0 h 52222"/>
                <a:gd name="T20" fmla="*/ 70091 w 70091"/>
                <a:gd name="T21" fmla="*/ 52222 h 52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70091" h="52222">
                  <a:moveTo>
                    <a:pt x="69647" y="0"/>
                  </a:moveTo>
                  <a:lnTo>
                    <a:pt x="70091" y="59"/>
                  </a:lnTo>
                  <a:lnTo>
                    <a:pt x="70091" y="38085"/>
                  </a:lnTo>
                  <a:lnTo>
                    <a:pt x="63322" y="37224"/>
                  </a:lnTo>
                  <a:cubicBezTo>
                    <a:pt x="54724" y="37224"/>
                    <a:pt x="46266" y="38570"/>
                    <a:pt x="37960" y="41262"/>
                  </a:cubicBezTo>
                  <a:cubicBezTo>
                    <a:pt x="29667" y="43980"/>
                    <a:pt x="22504" y="47625"/>
                    <a:pt x="16510" y="52222"/>
                  </a:cubicBezTo>
                  <a:lnTo>
                    <a:pt x="0" y="19507"/>
                  </a:lnTo>
                  <a:cubicBezTo>
                    <a:pt x="8788" y="13106"/>
                    <a:pt x="19393" y="8242"/>
                    <a:pt x="31814" y="4940"/>
                  </a:cubicBezTo>
                  <a:cubicBezTo>
                    <a:pt x="44221" y="1638"/>
                    <a:pt x="56833" y="0"/>
                    <a:pt x="69647" y="0"/>
                  </a:cubicBez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9" name="Shape 16">
              <a:extLst>
                <a:ext uri="{FF2B5EF4-FFF2-40B4-BE49-F238E27FC236}">
                  <a16:creationId xmlns:a16="http://schemas.microsoft.com/office/drawing/2014/main" id="{D825ADC2-9D0E-0E3C-EB7F-8B865D3B60A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1889" y="528"/>
              <a:ext cx="773" cy="1639"/>
            </a:xfrm>
            <a:custGeom>
              <a:avLst/>
              <a:gdLst>
                <a:gd name="T0" fmla="*/ 0 w 77305"/>
                <a:gd name="T1" fmla="*/ 0 h 163847"/>
                <a:gd name="T2" fmla="*/ 32348 w 77305"/>
                <a:gd name="T3" fmla="*/ 4294 h 163847"/>
                <a:gd name="T4" fmla="*/ 56883 w 77305"/>
                <a:gd name="T5" fmla="*/ 17353 h 163847"/>
                <a:gd name="T6" fmla="*/ 77305 w 77305"/>
                <a:gd name="T7" fmla="*/ 71683 h 163847"/>
                <a:gd name="T8" fmla="*/ 77305 w 77305"/>
                <a:gd name="T9" fmla="*/ 163847 h 163847"/>
                <a:gd name="T10" fmla="*/ 33464 w 77305"/>
                <a:gd name="T11" fmla="*/ 163847 h 163847"/>
                <a:gd name="T12" fmla="*/ 33464 w 77305"/>
                <a:gd name="T13" fmla="*/ 143515 h 163847"/>
                <a:gd name="T14" fmla="*/ 19062 w 77305"/>
                <a:gd name="T15" fmla="*/ 157992 h 163847"/>
                <a:gd name="T16" fmla="*/ 0 w 77305"/>
                <a:gd name="T17" fmla="*/ 162511 h 163847"/>
                <a:gd name="T18" fmla="*/ 0 w 77305"/>
                <a:gd name="T19" fmla="*/ 133630 h 163847"/>
                <a:gd name="T20" fmla="*/ 17107 w 77305"/>
                <a:gd name="T21" fmla="*/ 129329 h 163847"/>
                <a:gd name="T22" fmla="*/ 30467 w 77305"/>
                <a:gd name="T23" fmla="*/ 112819 h 163847"/>
                <a:gd name="T24" fmla="*/ 30467 w 77305"/>
                <a:gd name="T25" fmla="*/ 96308 h 163847"/>
                <a:gd name="T26" fmla="*/ 0 w 77305"/>
                <a:gd name="T27" fmla="*/ 96308 h 163847"/>
                <a:gd name="T28" fmla="*/ 0 w 77305"/>
                <a:gd name="T29" fmla="*/ 69283 h 163847"/>
                <a:gd name="T30" fmla="*/ 30467 w 77305"/>
                <a:gd name="T31" fmla="*/ 69283 h 163847"/>
                <a:gd name="T32" fmla="*/ 30467 w 77305"/>
                <a:gd name="T33" fmla="*/ 68978 h 163847"/>
                <a:gd name="T34" fmla="*/ 21310 w 77305"/>
                <a:gd name="T35" fmla="*/ 45559 h 163847"/>
                <a:gd name="T36" fmla="*/ 9714 w 77305"/>
                <a:gd name="T37" fmla="*/ 39262 h 163847"/>
                <a:gd name="T38" fmla="*/ 0 w 77305"/>
                <a:gd name="T39" fmla="*/ 38026 h 163847"/>
                <a:gd name="T40" fmla="*/ 0 w 77305"/>
                <a:gd name="T41" fmla="*/ 0 h 163847"/>
                <a:gd name="T42" fmla="*/ 0 w 77305"/>
                <a:gd name="T43" fmla="*/ 0 h 163847"/>
                <a:gd name="T44" fmla="*/ 77305 w 77305"/>
                <a:gd name="T45" fmla="*/ 163847 h 1638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77305" h="163847">
                  <a:moveTo>
                    <a:pt x="0" y="0"/>
                  </a:moveTo>
                  <a:lnTo>
                    <a:pt x="32348" y="4294"/>
                  </a:lnTo>
                  <a:cubicBezTo>
                    <a:pt x="41904" y="7196"/>
                    <a:pt x="50082" y="11549"/>
                    <a:pt x="56883" y="17353"/>
                  </a:cubicBezTo>
                  <a:cubicBezTo>
                    <a:pt x="70498" y="28960"/>
                    <a:pt x="77305" y="47071"/>
                    <a:pt x="77305" y="71683"/>
                  </a:cubicBezTo>
                  <a:lnTo>
                    <a:pt x="77305" y="163847"/>
                  </a:lnTo>
                  <a:lnTo>
                    <a:pt x="33464" y="163847"/>
                  </a:lnTo>
                  <a:lnTo>
                    <a:pt x="33464" y="143515"/>
                  </a:lnTo>
                  <a:cubicBezTo>
                    <a:pt x="29934" y="149356"/>
                    <a:pt x="25209" y="154233"/>
                    <a:pt x="19062" y="157992"/>
                  </a:cubicBezTo>
                  <a:lnTo>
                    <a:pt x="0" y="162511"/>
                  </a:lnTo>
                  <a:lnTo>
                    <a:pt x="0" y="133630"/>
                  </a:lnTo>
                  <a:lnTo>
                    <a:pt x="17107" y="129329"/>
                  </a:lnTo>
                  <a:cubicBezTo>
                    <a:pt x="23406" y="125722"/>
                    <a:pt x="27863" y="120223"/>
                    <a:pt x="30467" y="112819"/>
                  </a:cubicBezTo>
                  <a:lnTo>
                    <a:pt x="30467" y="96308"/>
                  </a:lnTo>
                  <a:lnTo>
                    <a:pt x="0" y="96308"/>
                  </a:lnTo>
                  <a:lnTo>
                    <a:pt x="0" y="69283"/>
                  </a:lnTo>
                  <a:lnTo>
                    <a:pt x="30467" y="69283"/>
                  </a:lnTo>
                  <a:lnTo>
                    <a:pt x="30467" y="68978"/>
                  </a:lnTo>
                  <a:cubicBezTo>
                    <a:pt x="30467" y="58983"/>
                    <a:pt x="27406" y="51173"/>
                    <a:pt x="21310" y="45559"/>
                  </a:cubicBezTo>
                  <a:cubicBezTo>
                    <a:pt x="18256" y="42759"/>
                    <a:pt x="14392" y="40660"/>
                    <a:pt x="9714" y="39262"/>
                  </a:cubicBezTo>
                  <a:lnTo>
                    <a:pt x="0" y="380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Shape 17">
              <a:extLst>
                <a:ext uri="{FF2B5EF4-FFF2-40B4-BE49-F238E27FC236}">
                  <a16:creationId xmlns:a16="http://schemas.microsoft.com/office/drawing/2014/main" id="{A8590C68-B543-7B49-5F2C-D0BB8820CD6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3276" y="547"/>
              <a:ext cx="872" cy="2202"/>
            </a:xfrm>
            <a:custGeom>
              <a:avLst/>
              <a:gdLst>
                <a:gd name="T0" fmla="*/ 87217 w 87217"/>
                <a:gd name="T1" fmla="*/ 0 h 220168"/>
                <a:gd name="T2" fmla="*/ 87217 w 87217"/>
                <a:gd name="T3" fmla="*/ 36782 h 220168"/>
                <a:gd name="T4" fmla="*/ 66358 w 87217"/>
                <a:gd name="T5" fmla="*/ 42013 h 220168"/>
                <a:gd name="T6" fmla="*/ 51498 w 87217"/>
                <a:gd name="T7" fmla="*/ 57164 h 220168"/>
                <a:gd name="T8" fmla="*/ 45936 w 87217"/>
                <a:gd name="T9" fmla="*/ 81180 h 220168"/>
                <a:gd name="T10" fmla="*/ 51498 w 87217"/>
                <a:gd name="T11" fmla="*/ 105043 h 220168"/>
                <a:gd name="T12" fmla="*/ 66358 w 87217"/>
                <a:gd name="T13" fmla="*/ 120512 h 220168"/>
                <a:gd name="T14" fmla="*/ 87217 w 87217"/>
                <a:gd name="T15" fmla="*/ 125868 h 220168"/>
                <a:gd name="T16" fmla="*/ 87217 w 87217"/>
                <a:gd name="T17" fmla="*/ 162307 h 220168"/>
                <a:gd name="T18" fmla="*/ 59753 w 87217"/>
                <a:gd name="T19" fmla="*/ 155335 h 220168"/>
                <a:gd name="T20" fmla="*/ 46837 w 87217"/>
                <a:gd name="T21" fmla="*/ 144667 h 220168"/>
                <a:gd name="T22" fmla="*/ 46837 w 87217"/>
                <a:gd name="T23" fmla="*/ 220168 h 220168"/>
                <a:gd name="T24" fmla="*/ 0 w 87217"/>
                <a:gd name="T25" fmla="*/ 220168 h 220168"/>
                <a:gd name="T26" fmla="*/ 0 w 87217"/>
                <a:gd name="T27" fmla="*/ 421 h 220168"/>
                <a:gd name="T28" fmla="*/ 44742 w 87217"/>
                <a:gd name="T29" fmla="*/ 421 h 220168"/>
                <a:gd name="T30" fmla="*/ 44742 w 87217"/>
                <a:gd name="T31" fmla="*/ 19229 h 220168"/>
                <a:gd name="T32" fmla="*/ 58991 w 87217"/>
                <a:gd name="T33" fmla="*/ 7024 h 220168"/>
                <a:gd name="T34" fmla="*/ 87217 w 87217"/>
                <a:gd name="T35" fmla="*/ 0 h 220168"/>
                <a:gd name="T36" fmla="*/ 0 w 87217"/>
                <a:gd name="T37" fmla="*/ 0 h 220168"/>
                <a:gd name="T38" fmla="*/ 87217 w 87217"/>
                <a:gd name="T39" fmla="*/ 220168 h 220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87217" h="220168">
                  <a:moveTo>
                    <a:pt x="87217" y="0"/>
                  </a:moveTo>
                  <a:lnTo>
                    <a:pt x="87217" y="36782"/>
                  </a:lnTo>
                  <a:lnTo>
                    <a:pt x="66358" y="42013"/>
                  </a:lnTo>
                  <a:cubicBezTo>
                    <a:pt x="60147" y="45505"/>
                    <a:pt x="55194" y="50560"/>
                    <a:pt x="51498" y="57164"/>
                  </a:cubicBezTo>
                  <a:cubicBezTo>
                    <a:pt x="47790" y="63768"/>
                    <a:pt x="45936" y="71769"/>
                    <a:pt x="45936" y="81180"/>
                  </a:cubicBezTo>
                  <a:cubicBezTo>
                    <a:pt x="45936" y="90387"/>
                    <a:pt x="47790" y="98337"/>
                    <a:pt x="51498" y="105043"/>
                  </a:cubicBezTo>
                  <a:cubicBezTo>
                    <a:pt x="55194" y="111749"/>
                    <a:pt x="60147" y="116905"/>
                    <a:pt x="66358" y="120512"/>
                  </a:cubicBezTo>
                  <a:lnTo>
                    <a:pt x="87217" y="125868"/>
                  </a:lnTo>
                  <a:lnTo>
                    <a:pt x="87217" y="162307"/>
                  </a:lnTo>
                  <a:lnTo>
                    <a:pt x="59753" y="155335"/>
                  </a:lnTo>
                  <a:cubicBezTo>
                    <a:pt x="54927" y="152490"/>
                    <a:pt x="50660" y="148896"/>
                    <a:pt x="46837" y="144667"/>
                  </a:cubicBezTo>
                  <a:lnTo>
                    <a:pt x="46837" y="220168"/>
                  </a:lnTo>
                  <a:lnTo>
                    <a:pt x="0" y="220168"/>
                  </a:lnTo>
                  <a:lnTo>
                    <a:pt x="0" y="421"/>
                  </a:lnTo>
                  <a:lnTo>
                    <a:pt x="44742" y="421"/>
                  </a:lnTo>
                  <a:lnTo>
                    <a:pt x="44742" y="19229"/>
                  </a:lnTo>
                  <a:cubicBezTo>
                    <a:pt x="48819" y="14314"/>
                    <a:pt x="53543" y="10199"/>
                    <a:pt x="58991" y="7024"/>
                  </a:cubicBezTo>
                  <a:lnTo>
                    <a:pt x="87217" y="0"/>
                  </a:ln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Shape 18">
              <a:extLst>
                <a:ext uri="{FF2B5EF4-FFF2-40B4-BE49-F238E27FC236}">
                  <a16:creationId xmlns:a16="http://schemas.microsoft.com/office/drawing/2014/main" id="{20CD869B-6C47-5846-32CA-49E02173171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4148" y="528"/>
              <a:ext cx="888" cy="1663"/>
            </a:xfrm>
            <a:custGeom>
              <a:avLst/>
              <a:gdLst>
                <a:gd name="T0" fmla="*/ 7956 w 88716"/>
                <a:gd name="T1" fmla="*/ 0 h 166307"/>
                <a:gd name="T2" fmla="*/ 49231 w 88716"/>
                <a:gd name="T3" fmla="*/ 10363 h 166307"/>
                <a:gd name="T4" fmla="*/ 78048 w 88716"/>
                <a:gd name="T5" fmla="*/ 39332 h 166307"/>
                <a:gd name="T6" fmla="*/ 88716 w 88716"/>
                <a:gd name="T7" fmla="*/ 83160 h 166307"/>
                <a:gd name="T8" fmla="*/ 78048 w 88716"/>
                <a:gd name="T9" fmla="*/ 127140 h 166307"/>
                <a:gd name="T10" fmla="*/ 49231 w 88716"/>
                <a:gd name="T11" fmla="*/ 155956 h 166307"/>
                <a:gd name="T12" fmla="*/ 7956 w 88716"/>
                <a:gd name="T13" fmla="*/ 166307 h 166307"/>
                <a:gd name="T14" fmla="*/ 0 w 88716"/>
                <a:gd name="T15" fmla="*/ 164287 h 166307"/>
                <a:gd name="T16" fmla="*/ 0 w 88716"/>
                <a:gd name="T17" fmla="*/ 127848 h 166307"/>
                <a:gd name="T18" fmla="*/ 159 w 88716"/>
                <a:gd name="T19" fmla="*/ 127889 h 166307"/>
                <a:gd name="T20" fmla="*/ 21012 w 88716"/>
                <a:gd name="T21" fmla="*/ 122492 h 166307"/>
                <a:gd name="T22" fmla="*/ 35732 w 88716"/>
                <a:gd name="T23" fmla="*/ 107023 h 166307"/>
                <a:gd name="T24" fmla="*/ 41281 w 88716"/>
                <a:gd name="T25" fmla="*/ 83160 h 166307"/>
                <a:gd name="T26" fmla="*/ 35732 w 88716"/>
                <a:gd name="T27" fmla="*/ 59144 h 166307"/>
                <a:gd name="T28" fmla="*/ 21012 w 88716"/>
                <a:gd name="T29" fmla="*/ 43993 h 166307"/>
                <a:gd name="T30" fmla="*/ 159 w 88716"/>
                <a:gd name="T31" fmla="*/ 38722 h 166307"/>
                <a:gd name="T32" fmla="*/ 0 w 88716"/>
                <a:gd name="T33" fmla="*/ 38762 h 166307"/>
                <a:gd name="T34" fmla="*/ 0 w 88716"/>
                <a:gd name="T35" fmla="*/ 1980 h 166307"/>
                <a:gd name="T36" fmla="*/ 7956 w 88716"/>
                <a:gd name="T37" fmla="*/ 0 h 166307"/>
                <a:gd name="T38" fmla="*/ 0 w 88716"/>
                <a:gd name="T39" fmla="*/ 0 h 166307"/>
                <a:gd name="T40" fmla="*/ 88716 w 88716"/>
                <a:gd name="T41" fmla="*/ 166307 h 166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8716" h="166307">
                  <a:moveTo>
                    <a:pt x="7956" y="0"/>
                  </a:moveTo>
                  <a:cubicBezTo>
                    <a:pt x="23362" y="0"/>
                    <a:pt x="37128" y="3454"/>
                    <a:pt x="49231" y="10363"/>
                  </a:cubicBezTo>
                  <a:cubicBezTo>
                    <a:pt x="61335" y="17272"/>
                    <a:pt x="70936" y="26912"/>
                    <a:pt x="78048" y="39332"/>
                  </a:cubicBezTo>
                  <a:cubicBezTo>
                    <a:pt x="85147" y="51740"/>
                    <a:pt x="88716" y="66358"/>
                    <a:pt x="88716" y="83160"/>
                  </a:cubicBezTo>
                  <a:cubicBezTo>
                    <a:pt x="88716" y="100165"/>
                    <a:pt x="85147" y="114834"/>
                    <a:pt x="78048" y="127140"/>
                  </a:cubicBezTo>
                  <a:cubicBezTo>
                    <a:pt x="70936" y="139446"/>
                    <a:pt x="61335" y="149060"/>
                    <a:pt x="49231" y="155956"/>
                  </a:cubicBezTo>
                  <a:cubicBezTo>
                    <a:pt x="37128" y="162865"/>
                    <a:pt x="23362" y="166307"/>
                    <a:pt x="7956" y="166307"/>
                  </a:cubicBezTo>
                  <a:lnTo>
                    <a:pt x="0" y="164287"/>
                  </a:lnTo>
                  <a:lnTo>
                    <a:pt x="0" y="127848"/>
                  </a:lnTo>
                  <a:lnTo>
                    <a:pt x="159" y="127889"/>
                  </a:lnTo>
                  <a:cubicBezTo>
                    <a:pt x="7956" y="127889"/>
                    <a:pt x="14916" y="126099"/>
                    <a:pt x="21012" y="122492"/>
                  </a:cubicBezTo>
                  <a:cubicBezTo>
                    <a:pt x="27121" y="118885"/>
                    <a:pt x="32023" y="113729"/>
                    <a:pt x="35732" y="107023"/>
                  </a:cubicBezTo>
                  <a:cubicBezTo>
                    <a:pt x="39427" y="100318"/>
                    <a:pt x="41281" y="92367"/>
                    <a:pt x="41281" y="83160"/>
                  </a:cubicBezTo>
                  <a:cubicBezTo>
                    <a:pt x="41281" y="73749"/>
                    <a:pt x="39427" y="65748"/>
                    <a:pt x="35732" y="59144"/>
                  </a:cubicBezTo>
                  <a:cubicBezTo>
                    <a:pt x="32023" y="52540"/>
                    <a:pt x="27121" y="47485"/>
                    <a:pt x="21012" y="43993"/>
                  </a:cubicBezTo>
                  <a:cubicBezTo>
                    <a:pt x="14916" y="40475"/>
                    <a:pt x="7956" y="38722"/>
                    <a:pt x="159" y="38722"/>
                  </a:cubicBezTo>
                  <a:lnTo>
                    <a:pt x="0" y="38762"/>
                  </a:lnTo>
                  <a:lnTo>
                    <a:pt x="0" y="1980"/>
                  </a:lnTo>
                  <a:lnTo>
                    <a:pt x="7956" y="0"/>
                  </a:ln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Shape 19">
              <a:extLst>
                <a:ext uri="{FF2B5EF4-FFF2-40B4-BE49-F238E27FC236}">
                  <a16:creationId xmlns:a16="http://schemas.microsoft.com/office/drawing/2014/main" id="{44DC9656-B9F6-AFAC-DF8C-5055373B4EA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8975" y="3216"/>
              <a:ext cx="1055" cy="2101"/>
            </a:xfrm>
            <a:custGeom>
              <a:avLst/>
              <a:gdLst>
                <a:gd name="T0" fmla="*/ 0 w 105531"/>
                <a:gd name="T1" fmla="*/ 0 h 210147"/>
                <a:gd name="T2" fmla="*/ 95466 w 105531"/>
                <a:gd name="T3" fmla="*/ 0 h 210147"/>
                <a:gd name="T4" fmla="*/ 105531 w 105531"/>
                <a:gd name="T5" fmla="*/ 1020 h 210147"/>
                <a:gd name="T6" fmla="*/ 105531 w 105531"/>
                <a:gd name="T7" fmla="*/ 42344 h 210147"/>
                <a:gd name="T8" fmla="*/ 93066 w 105531"/>
                <a:gd name="T9" fmla="*/ 39624 h 210147"/>
                <a:gd name="T10" fmla="*/ 48946 w 105531"/>
                <a:gd name="T11" fmla="*/ 39624 h 210147"/>
                <a:gd name="T12" fmla="*/ 48946 w 105531"/>
                <a:gd name="T13" fmla="*/ 170510 h 210147"/>
                <a:gd name="T14" fmla="*/ 93066 w 105531"/>
                <a:gd name="T15" fmla="*/ 170510 h 210147"/>
                <a:gd name="T16" fmla="*/ 105531 w 105531"/>
                <a:gd name="T17" fmla="*/ 167790 h 210147"/>
                <a:gd name="T18" fmla="*/ 105531 w 105531"/>
                <a:gd name="T19" fmla="*/ 209124 h 210147"/>
                <a:gd name="T20" fmla="*/ 95466 w 105531"/>
                <a:gd name="T21" fmla="*/ 210147 h 210147"/>
                <a:gd name="T22" fmla="*/ 0 w 105531"/>
                <a:gd name="T23" fmla="*/ 210147 h 210147"/>
                <a:gd name="T24" fmla="*/ 0 w 105531"/>
                <a:gd name="T25" fmla="*/ 0 h 210147"/>
                <a:gd name="T26" fmla="*/ 0 w 105531"/>
                <a:gd name="T27" fmla="*/ 0 h 210147"/>
                <a:gd name="T28" fmla="*/ 105531 w 105531"/>
                <a:gd name="T29" fmla="*/ 210147 h 210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5531" h="210147">
                  <a:moveTo>
                    <a:pt x="0" y="0"/>
                  </a:moveTo>
                  <a:lnTo>
                    <a:pt x="95466" y="0"/>
                  </a:lnTo>
                  <a:lnTo>
                    <a:pt x="105531" y="1020"/>
                  </a:lnTo>
                  <a:lnTo>
                    <a:pt x="105531" y="42344"/>
                  </a:lnTo>
                  <a:lnTo>
                    <a:pt x="93066" y="39624"/>
                  </a:lnTo>
                  <a:lnTo>
                    <a:pt x="48946" y="39624"/>
                  </a:lnTo>
                  <a:lnTo>
                    <a:pt x="48946" y="170510"/>
                  </a:lnTo>
                  <a:lnTo>
                    <a:pt x="93066" y="170510"/>
                  </a:lnTo>
                  <a:lnTo>
                    <a:pt x="105531" y="167790"/>
                  </a:lnTo>
                  <a:lnTo>
                    <a:pt x="105531" y="209124"/>
                  </a:lnTo>
                  <a:lnTo>
                    <a:pt x="95466" y="210147"/>
                  </a:lnTo>
                  <a:lnTo>
                    <a:pt x="0" y="21014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" name="Shape 20">
              <a:extLst>
                <a:ext uri="{FF2B5EF4-FFF2-40B4-BE49-F238E27FC236}">
                  <a16:creationId xmlns:a16="http://schemas.microsoft.com/office/drawing/2014/main" id="{D057BCEF-FF71-80F2-815B-8513C7F1BB49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0030" y="3226"/>
              <a:ext cx="1059" cy="2081"/>
            </a:xfrm>
            <a:custGeom>
              <a:avLst/>
              <a:gdLst>
                <a:gd name="T0" fmla="*/ 0 w 105823"/>
                <a:gd name="T1" fmla="*/ 0 h 208104"/>
                <a:gd name="T2" fmla="*/ 22139 w 105823"/>
                <a:gd name="T3" fmla="*/ 2245 h 208104"/>
                <a:gd name="T4" fmla="*/ 50286 w 105823"/>
                <a:gd name="T5" fmla="*/ 12035 h 208104"/>
                <a:gd name="T6" fmla="*/ 91116 w 105823"/>
                <a:gd name="T7" fmla="*/ 48662 h 208104"/>
                <a:gd name="T8" fmla="*/ 105823 w 105823"/>
                <a:gd name="T9" fmla="*/ 104046 h 208104"/>
                <a:gd name="T10" fmla="*/ 91116 w 105823"/>
                <a:gd name="T11" fmla="*/ 159431 h 208104"/>
                <a:gd name="T12" fmla="*/ 50286 w 105823"/>
                <a:gd name="T13" fmla="*/ 196058 h 208104"/>
                <a:gd name="T14" fmla="*/ 22139 w 105823"/>
                <a:gd name="T15" fmla="*/ 205854 h 208104"/>
                <a:gd name="T16" fmla="*/ 0 w 105823"/>
                <a:gd name="T17" fmla="*/ 208104 h 208104"/>
                <a:gd name="T18" fmla="*/ 0 w 105823"/>
                <a:gd name="T19" fmla="*/ 166769 h 208104"/>
                <a:gd name="T20" fmla="*/ 24022 w 105823"/>
                <a:gd name="T21" fmla="*/ 161527 h 208104"/>
                <a:gd name="T22" fmla="*/ 48038 w 105823"/>
                <a:gd name="T23" fmla="*/ 138718 h 208104"/>
                <a:gd name="T24" fmla="*/ 56585 w 105823"/>
                <a:gd name="T25" fmla="*/ 104046 h 208104"/>
                <a:gd name="T26" fmla="*/ 48038 w 105823"/>
                <a:gd name="T27" fmla="*/ 69236 h 208104"/>
                <a:gd name="T28" fmla="*/ 24022 w 105823"/>
                <a:gd name="T29" fmla="*/ 46566 h 208104"/>
                <a:gd name="T30" fmla="*/ 0 w 105823"/>
                <a:gd name="T31" fmla="*/ 41324 h 208104"/>
                <a:gd name="T32" fmla="*/ 0 w 105823"/>
                <a:gd name="T33" fmla="*/ 0 h 208104"/>
                <a:gd name="T34" fmla="*/ 0 w 105823"/>
                <a:gd name="T35" fmla="*/ 0 h 208104"/>
                <a:gd name="T36" fmla="*/ 105823 w 105823"/>
                <a:gd name="T37" fmla="*/ 208104 h 208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105823" h="208104">
                  <a:moveTo>
                    <a:pt x="0" y="0"/>
                  </a:moveTo>
                  <a:lnTo>
                    <a:pt x="22139" y="2245"/>
                  </a:lnTo>
                  <a:cubicBezTo>
                    <a:pt x="32198" y="4421"/>
                    <a:pt x="41580" y="7685"/>
                    <a:pt x="50286" y="12035"/>
                  </a:cubicBezTo>
                  <a:cubicBezTo>
                    <a:pt x="67697" y="20734"/>
                    <a:pt x="81312" y="32952"/>
                    <a:pt x="91116" y="48662"/>
                  </a:cubicBezTo>
                  <a:cubicBezTo>
                    <a:pt x="100921" y="64384"/>
                    <a:pt x="105823" y="82838"/>
                    <a:pt x="105823" y="104046"/>
                  </a:cubicBezTo>
                  <a:cubicBezTo>
                    <a:pt x="105823" y="125256"/>
                    <a:pt x="100921" y="143734"/>
                    <a:pt x="91116" y="159431"/>
                  </a:cubicBezTo>
                  <a:cubicBezTo>
                    <a:pt x="81312" y="175154"/>
                    <a:pt x="67697" y="187358"/>
                    <a:pt x="50286" y="196058"/>
                  </a:cubicBezTo>
                  <a:cubicBezTo>
                    <a:pt x="41580" y="200408"/>
                    <a:pt x="32198" y="203675"/>
                    <a:pt x="22139" y="205854"/>
                  </a:cubicBezTo>
                  <a:lnTo>
                    <a:pt x="0" y="208104"/>
                  </a:lnTo>
                  <a:lnTo>
                    <a:pt x="0" y="166769"/>
                  </a:lnTo>
                  <a:lnTo>
                    <a:pt x="24022" y="161527"/>
                  </a:lnTo>
                  <a:cubicBezTo>
                    <a:pt x="34322" y="156244"/>
                    <a:pt x="42323" y="148623"/>
                    <a:pt x="48038" y="138718"/>
                  </a:cubicBezTo>
                  <a:cubicBezTo>
                    <a:pt x="53740" y="128812"/>
                    <a:pt x="56585" y="117254"/>
                    <a:pt x="56585" y="104046"/>
                  </a:cubicBezTo>
                  <a:cubicBezTo>
                    <a:pt x="56585" y="90648"/>
                    <a:pt x="53740" y="79027"/>
                    <a:pt x="48038" y="69236"/>
                  </a:cubicBezTo>
                  <a:cubicBezTo>
                    <a:pt x="42323" y="59419"/>
                    <a:pt x="34322" y="51875"/>
                    <a:pt x="24022" y="46566"/>
                  </a:cubicBezTo>
                  <a:lnTo>
                    <a:pt x="0" y="413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Shape 21">
              <a:extLst>
                <a:ext uri="{FF2B5EF4-FFF2-40B4-BE49-F238E27FC236}">
                  <a16:creationId xmlns:a16="http://schemas.microsoft.com/office/drawing/2014/main" id="{1685809A-AEDC-1B84-9F73-042745A776A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1365" y="3678"/>
              <a:ext cx="860" cy="1657"/>
            </a:xfrm>
            <a:custGeom>
              <a:avLst/>
              <a:gdLst>
                <a:gd name="T0" fmla="*/ 85852 w 85973"/>
                <a:gd name="T1" fmla="*/ 0 h 165692"/>
                <a:gd name="T2" fmla="*/ 85973 w 85973"/>
                <a:gd name="T3" fmla="*/ 14 h 165692"/>
                <a:gd name="T4" fmla="*/ 85973 w 85973"/>
                <a:gd name="T5" fmla="*/ 35466 h 165692"/>
                <a:gd name="T6" fmla="*/ 64986 w 85973"/>
                <a:gd name="T7" fmla="*/ 40678 h 165692"/>
                <a:gd name="T8" fmla="*/ 50736 w 85973"/>
                <a:gd name="T9" fmla="*/ 55385 h 165692"/>
                <a:gd name="T10" fmla="*/ 46355 w 85973"/>
                <a:gd name="T11" fmla="*/ 69037 h 165692"/>
                <a:gd name="T12" fmla="*/ 85973 w 85973"/>
                <a:gd name="T13" fmla="*/ 69037 h 165692"/>
                <a:gd name="T14" fmla="*/ 85973 w 85973"/>
                <a:gd name="T15" fmla="*/ 96368 h 165692"/>
                <a:gd name="T16" fmla="*/ 46901 w 85973"/>
                <a:gd name="T17" fmla="*/ 96368 h 165692"/>
                <a:gd name="T18" fmla="*/ 51626 w 85973"/>
                <a:gd name="T19" fmla="*/ 108369 h 165692"/>
                <a:gd name="T20" fmla="*/ 68135 w 85973"/>
                <a:gd name="T21" fmla="*/ 123520 h 165692"/>
                <a:gd name="T22" fmla="*/ 85973 w 85973"/>
                <a:gd name="T23" fmla="*/ 127247 h 165692"/>
                <a:gd name="T24" fmla="*/ 85973 w 85973"/>
                <a:gd name="T25" fmla="*/ 165692 h 165692"/>
                <a:gd name="T26" fmla="*/ 65967 w 85973"/>
                <a:gd name="T27" fmla="*/ 163605 h 165692"/>
                <a:gd name="T28" fmla="*/ 43523 w 85973"/>
                <a:gd name="T29" fmla="*/ 155511 h 165692"/>
                <a:gd name="T30" fmla="*/ 11405 w 85973"/>
                <a:gd name="T31" fmla="*/ 125933 h 165692"/>
                <a:gd name="T32" fmla="*/ 0 w 85973"/>
                <a:gd name="T33" fmla="*/ 83160 h 165692"/>
                <a:gd name="T34" fmla="*/ 10960 w 85973"/>
                <a:gd name="T35" fmla="*/ 40221 h 165692"/>
                <a:gd name="T36" fmla="*/ 41567 w 85973"/>
                <a:gd name="T37" fmla="*/ 10655 h 165692"/>
                <a:gd name="T38" fmla="*/ 85852 w 85973"/>
                <a:gd name="T39" fmla="*/ 0 h 165692"/>
                <a:gd name="T40" fmla="*/ 0 w 85973"/>
                <a:gd name="T41" fmla="*/ 0 h 165692"/>
                <a:gd name="T42" fmla="*/ 85973 w 85973"/>
                <a:gd name="T43" fmla="*/ 165692 h 165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85973" h="165692">
                  <a:moveTo>
                    <a:pt x="85852" y="0"/>
                  </a:moveTo>
                  <a:lnTo>
                    <a:pt x="85973" y="14"/>
                  </a:lnTo>
                  <a:lnTo>
                    <a:pt x="85973" y="35466"/>
                  </a:lnTo>
                  <a:lnTo>
                    <a:pt x="64986" y="40678"/>
                  </a:lnTo>
                  <a:cubicBezTo>
                    <a:pt x="58877" y="44171"/>
                    <a:pt x="54127" y="49073"/>
                    <a:pt x="50736" y="55385"/>
                  </a:cubicBezTo>
                  <a:cubicBezTo>
                    <a:pt x="48539" y="59436"/>
                    <a:pt x="47130" y="64033"/>
                    <a:pt x="46355" y="69037"/>
                  </a:cubicBezTo>
                  <a:lnTo>
                    <a:pt x="85973" y="69037"/>
                  </a:lnTo>
                  <a:lnTo>
                    <a:pt x="85973" y="96368"/>
                  </a:lnTo>
                  <a:lnTo>
                    <a:pt x="46901" y="96368"/>
                  </a:lnTo>
                  <a:cubicBezTo>
                    <a:pt x="47892" y="100711"/>
                    <a:pt x="49428" y="104737"/>
                    <a:pt x="51626" y="108369"/>
                  </a:cubicBezTo>
                  <a:cubicBezTo>
                    <a:pt x="55626" y="114973"/>
                    <a:pt x="61138" y="120028"/>
                    <a:pt x="68135" y="123520"/>
                  </a:cubicBezTo>
                  <a:lnTo>
                    <a:pt x="85973" y="127247"/>
                  </a:lnTo>
                  <a:lnTo>
                    <a:pt x="85973" y="165692"/>
                  </a:lnTo>
                  <a:lnTo>
                    <a:pt x="65967" y="163605"/>
                  </a:lnTo>
                  <a:cubicBezTo>
                    <a:pt x="57912" y="161804"/>
                    <a:pt x="50432" y="159105"/>
                    <a:pt x="43523" y="155511"/>
                  </a:cubicBezTo>
                  <a:cubicBezTo>
                    <a:pt x="29718" y="148298"/>
                    <a:pt x="18999" y="138443"/>
                    <a:pt x="11405" y="125933"/>
                  </a:cubicBezTo>
                  <a:cubicBezTo>
                    <a:pt x="3785" y="113424"/>
                    <a:pt x="0" y="99162"/>
                    <a:pt x="0" y="83160"/>
                  </a:cubicBezTo>
                  <a:cubicBezTo>
                    <a:pt x="0" y="67132"/>
                    <a:pt x="3645" y="52832"/>
                    <a:pt x="10960" y="40221"/>
                  </a:cubicBezTo>
                  <a:cubicBezTo>
                    <a:pt x="18263" y="27622"/>
                    <a:pt x="28473" y="17755"/>
                    <a:pt x="41567" y="10655"/>
                  </a:cubicBezTo>
                  <a:cubicBezTo>
                    <a:pt x="54686" y="3543"/>
                    <a:pt x="69444" y="0"/>
                    <a:pt x="85852" y="0"/>
                  </a:cubicBez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" name="Shape 22">
              <a:extLst>
                <a:ext uri="{FF2B5EF4-FFF2-40B4-BE49-F238E27FC236}">
                  <a16:creationId xmlns:a16="http://schemas.microsoft.com/office/drawing/2014/main" id="{504BBA12-F9D1-E18A-DDD7-FC84E5E2A2DB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2225" y="4810"/>
              <a:ext cx="725" cy="531"/>
            </a:xfrm>
            <a:custGeom>
              <a:avLst/>
              <a:gdLst>
                <a:gd name="T0" fmla="*/ 47606 w 72536"/>
                <a:gd name="T1" fmla="*/ 0 h 53137"/>
                <a:gd name="T2" fmla="*/ 72536 w 72536"/>
                <a:gd name="T3" fmla="*/ 27013 h 53137"/>
                <a:gd name="T4" fmla="*/ 44609 w 72536"/>
                <a:gd name="T5" fmla="*/ 46380 h 53137"/>
                <a:gd name="T6" fmla="*/ 5886 w 72536"/>
                <a:gd name="T7" fmla="*/ 53137 h 53137"/>
                <a:gd name="T8" fmla="*/ 0 w 72536"/>
                <a:gd name="T9" fmla="*/ 52522 h 53137"/>
                <a:gd name="T10" fmla="*/ 0 w 72536"/>
                <a:gd name="T11" fmla="*/ 14077 h 53137"/>
                <a:gd name="T12" fmla="*/ 7385 w 72536"/>
                <a:gd name="T13" fmla="*/ 15621 h 53137"/>
                <a:gd name="T14" fmla="*/ 29750 w 72536"/>
                <a:gd name="T15" fmla="*/ 11709 h 53137"/>
                <a:gd name="T16" fmla="*/ 47606 w 72536"/>
                <a:gd name="T17" fmla="*/ 0 h 53137"/>
                <a:gd name="T18" fmla="*/ 0 w 72536"/>
                <a:gd name="T19" fmla="*/ 0 h 53137"/>
                <a:gd name="T20" fmla="*/ 72536 w 72536"/>
                <a:gd name="T21" fmla="*/ 53137 h 53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72536" h="53137">
                  <a:moveTo>
                    <a:pt x="47606" y="0"/>
                  </a:moveTo>
                  <a:lnTo>
                    <a:pt x="72536" y="27013"/>
                  </a:lnTo>
                  <a:cubicBezTo>
                    <a:pt x="65119" y="35433"/>
                    <a:pt x="55810" y="41885"/>
                    <a:pt x="44609" y="46380"/>
                  </a:cubicBezTo>
                  <a:cubicBezTo>
                    <a:pt x="33395" y="50889"/>
                    <a:pt x="20491" y="53137"/>
                    <a:pt x="5886" y="53137"/>
                  </a:cubicBezTo>
                  <a:lnTo>
                    <a:pt x="0" y="52522"/>
                  </a:lnTo>
                  <a:lnTo>
                    <a:pt x="0" y="14077"/>
                  </a:lnTo>
                  <a:lnTo>
                    <a:pt x="7385" y="15621"/>
                  </a:lnTo>
                  <a:cubicBezTo>
                    <a:pt x="15792" y="15621"/>
                    <a:pt x="23247" y="14313"/>
                    <a:pt x="29750" y="11709"/>
                  </a:cubicBezTo>
                  <a:cubicBezTo>
                    <a:pt x="36252" y="9106"/>
                    <a:pt x="42209" y="5207"/>
                    <a:pt x="47606" y="0"/>
                  </a:cubicBez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Shape 23">
              <a:extLst>
                <a:ext uri="{FF2B5EF4-FFF2-40B4-BE49-F238E27FC236}">
                  <a16:creationId xmlns:a16="http://schemas.microsoft.com/office/drawing/2014/main" id="{E888CEB7-65B1-CAD7-5959-265ACBB406AC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2225" y="3678"/>
              <a:ext cx="839" cy="964"/>
            </a:xfrm>
            <a:custGeom>
              <a:avLst/>
              <a:gdLst>
                <a:gd name="T0" fmla="*/ 0 w 83928"/>
                <a:gd name="T1" fmla="*/ 0 h 96354"/>
                <a:gd name="T2" fmla="*/ 22425 w 83928"/>
                <a:gd name="T3" fmla="*/ 2533 h 96354"/>
                <a:gd name="T4" fmla="*/ 42666 w 83928"/>
                <a:gd name="T5" fmla="*/ 10185 h 96354"/>
                <a:gd name="T6" fmla="*/ 72841 w 83928"/>
                <a:gd name="T7" fmla="*/ 39001 h 96354"/>
                <a:gd name="T8" fmla="*/ 83928 w 83928"/>
                <a:gd name="T9" fmla="*/ 83730 h 96354"/>
                <a:gd name="T10" fmla="*/ 83636 w 83928"/>
                <a:gd name="T11" fmla="*/ 89903 h 96354"/>
                <a:gd name="T12" fmla="*/ 83039 w 83928"/>
                <a:gd name="T13" fmla="*/ 96354 h 96354"/>
                <a:gd name="T14" fmla="*/ 0 w 83928"/>
                <a:gd name="T15" fmla="*/ 96354 h 96354"/>
                <a:gd name="T16" fmla="*/ 0 w 83928"/>
                <a:gd name="T17" fmla="*/ 69024 h 96354"/>
                <a:gd name="T18" fmla="*/ 39618 w 83928"/>
                <a:gd name="T19" fmla="*/ 69024 h 96354"/>
                <a:gd name="T20" fmla="*/ 35300 w 83928"/>
                <a:gd name="T21" fmla="*/ 55219 h 96354"/>
                <a:gd name="T22" fmla="*/ 21190 w 83928"/>
                <a:gd name="T23" fmla="*/ 40665 h 96354"/>
                <a:gd name="T24" fmla="*/ 184 w 83928"/>
                <a:gd name="T25" fmla="*/ 35407 h 96354"/>
                <a:gd name="T26" fmla="*/ 0 w 83928"/>
                <a:gd name="T27" fmla="*/ 35452 h 96354"/>
                <a:gd name="T28" fmla="*/ 0 w 83928"/>
                <a:gd name="T29" fmla="*/ 0 h 96354"/>
                <a:gd name="T30" fmla="*/ 0 w 83928"/>
                <a:gd name="T31" fmla="*/ 0 h 96354"/>
                <a:gd name="T32" fmla="*/ 83928 w 83928"/>
                <a:gd name="T33" fmla="*/ 96354 h 963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83928" h="96354">
                  <a:moveTo>
                    <a:pt x="0" y="0"/>
                  </a:moveTo>
                  <a:lnTo>
                    <a:pt x="22425" y="2533"/>
                  </a:lnTo>
                  <a:cubicBezTo>
                    <a:pt x="29556" y="4232"/>
                    <a:pt x="36303" y="6781"/>
                    <a:pt x="42666" y="10185"/>
                  </a:cubicBezTo>
                  <a:cubicBezTo>
                    <a:pt x="55366" y="17004"/>
                    <a:pt x="65424" y="26606"/>
                    <a:pt x="72841" y="39001"/>
                  </a:cubicBezTo>
                  <a:cubicBezTo>
                    <a:pt x="80232" y="51421"/>
                    <a:pt x="83928" y="66331"/>
                    <a:pt x="83928" y="83730"/>
                  </a:cubicBezTo>
                  <a:cubicBezTo>
                    <a:pt x="83928" y="85546"/>
                    <a:pt x="83839" y="87591"/>
                    <a:pt x="83636" y="89903"/>
                  </a:cubicBezTo>
                  <a:cubicBezTo>
                    <a:pt x="83445" y="92201"/>
                    <a:pt x="83229" y="94347"/>
                    <a:pt x="83039" y="96354"/>
                  </a:cubicBezTo>
                  <a:lnTo>
                    <a:pt x="0" y="96354"/>
                  </a:lnTo>
                  <a:lnTo>
                    <a:pt x="0" y="69024"/>
                  </a:lnTo>
                  <a:lnTo>
                    <a:pt x="39618" y="69024"/>
                  </a:lnTo>
                  <a:cubicBezTo>
                    <a:pt x="38945" y="63957"/>
                    <a:pt x="37548" y="59321"/>
                    <a:pt x="35300" y="55219"/>
                  </a:cubicBezTo>
                  <a:cubicBezTo>
                    <a:pt x="31909" y="49021"/>
                    <a:pt x="27210" y="44157"/>
                    <a:pt x="21190" y="40665"/>
                  </a:cubicBezTo>
                  <a:cubicBezTo>
                    <a:pt x="15183" y="37159"/>
                    <a:pt x="8185" y="35407"/>
                    <a:pt x="184" y="35407"/>
                  </a:cubicBezTo>
                  <a:lnTo>
                    <a:pt x="0" y="354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Shape 24">
              <a:extLst>
                <a:ext uri="{FF2B5EF4-FFF2-40B4-BE49-F238E27FC236}">
                  <a16:creationId xmlns:a16="http://schemas.microsoft.com/office/drawing/2014/main" id="{2D92305B-2644-DAF2-2CD1-D71AC7FA183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3144" y="3702"/>
              <a:ext cx="1841" cy="1615"/>
            </a:xfrm>
            <a:custGeom>
              <a:avLst/>
              <a:gdLst>
                <a:gd name="T0" fmla="*/ 0 w 184036"/>
                <a:gd name="T1" fmla="*/ 0 h 161518"/>
                <a:gd name="T2" fmla="*/ 48031 w 184036"/>
                <a:gd name="T3" fmla="*/ 0 h 161518"/>
                <a:gd name="T4" fmla="*/ 92710 w 184036"/>
                <a:gd name="T5" fmla="*/ 110045 h 161518"/>
                <a:gd name="T6" fmla="*/ 139293 w 184036"/>
                <a:gd name="T7" fmla="*/ 0 h 161518"/>
                <a:gd name="T8" fmla="*/ 184036 w 184036"/>
                <a:gd name="T9" fmla="*/ 0 h 161518"/>
                <a:gd name="T10" fmla="*/ 115875 w 184036"/>
                <a:gd name="T11" fmla="*/ 161518 h 161518"/>
                <a:gd name="T12" fmla="*/ 67843 w 184036"/>
                <a:gd name="T13" fmla="*/ 161518 h 161518"/>
                <a:gd name="T14" fmla="*/ 0 w 184036"/>
                <a:gd name="T15" fmla="*/ 0 h 161518"/>
                <a:gd name="T16" fmla="*/ 0 w 184036"/>
                <a:gd name="T17" fmla="*/ 0 h 161518"/>
                <a:gd name="T18" fmla="*/ 184036 w 184036"/>
                <a:gd name="T19" fmla="*/ 161518 h 161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84036" h="161518">
                  <a:moveTo>
                    <a:pt x="0" y="0"/>
                  </a:moveTo>
                  <a:lnTo>
                    <a:pt x="48031" y="0"/>
                  </a:lnTo>
                  <a:lnTo>
                    <a:pt x="92710" y="110045"/>
                  </a:lnTo>
                  <a:lnTo>
                    <a:pt x="139293" y="0"/>
                  </a:lnTo>
                  <a:lnTo>
                    <a:pt x="184036" y="0"/>
                  </a:lnTo>
                  <a:lnTo>
                    <a:pt x="115875" y="161518"/>
                  </a:lnTo>
                  <a:lnTo>
                    <a:pt x="67843" y="1615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8" name="Shape 25">
              <a:extLst>
                <a:ext uri="{FF2B5EF4-FFF2-40B4-BE49-F238E27FC236}">
                  <a16:creationId xmlns:a16="http://schemas.microsoft.com/office/drawing/2014/main" id="{B170209A-A590-4084-211F-8AB78E0E2A1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8713" y="6330"/>
              <a:ext cx="2035" cy="2173"/>
            </a:xfrm>
            <a:custGeom>
              <a:avLst/>
              <a:gdLst>
                <a:gd name="T0" fmla="*/ 115582 w 203543"/>
                <a:gd name="T1" fmla="*/ 0 h 217348"/>
                <a:gd name="T2" fmla="*/ 165875 w 203543"/>
                <a:gd name="T3" fmla="*/ 9309 h 217348"/>
                <a:gd name="T4" fmla="*/ 203543 w 203543"/>
                <a:gd name="T5" fmla="*/ 36322 h 217348"/>
                <a:gd name="T6" fmla="*/ 172631 w 203543"/>
                <a:gd name="T7" fmla="*/ 65138 h 217348"/>
                <a:gd name="T8" fmla="*/ 147422 w 203543"/>
                <a:gd name="T9" fmla="*/ 46990 h 217348"/>
                <a:gd name="T10" fmla="*/ 117704 w 203543"/>
                <a:gd name="T11" fmla="*/ 41135 h 217348"/>
                <a:gd name="T12" fmla="*/ 90069 w 203543"/>
                <a:gd name="T13" fmla="*/ 46088 h 217348"/>
                <a:gd name="T14" fmla="*/ 68313 w 203543"/>
                <a:gd name="T15" fmla="*/ 60046 h 217348"/>
                <a:gd name="T16" fmla="*/ 54204 w 203543"/>
                <a:gd name="T17" fmla="*/ 81356 h 217348"/>
                <a:gd name="T18" fmla="*/ 49238 w 203543"/>
                <a:gd name="T19" fmla="*/ 108674 h 217348"/>
                <a:gd name="T20" fmla="*/ 54204 w 203543"/>
                <a:gd name="T21" fmla="*/ 135547 h 217348"/>
                <a:gd name="T22" fmla="*/ 68313 w 203543"/>
                <a:gd name="T23" fmla="*/ 157010 h 217348"/>
                <a:gd name="T24" fmla="*/ 89916 w 203543"/>
                <a:gd name="T25" fmla="*/ 171120 h 217348"/>
                <a:gd name="T26" fmla="*/ 117399 w 203543"/>
                <a:gd name="T27" fmla="*/ 176213 h 217348"/>
                <a:gd name="T28" fmla="*/ 145453 w 203543"/>
                <a:gd name="T29" fmla="*/ 171424 h 217348"/>
                <a:gd name="T30" fmla="*/ 155219 w 203543"/>
                <a:gd name="T31" fmla="*/ 167031 h 217348"/>
                <a:gd name="T32" fmla="*/ 155219 w 203543"/>
                <a:gd name="T33" fmla="*/ 105372 h 217348"/>
                <a:gd name="T34" fmla="*/ 199657 w 203543"/>
                <a:gd name="T35" fmla="*/ 105372 h 217348"/>
                <a:gd name="T36" fmla="*/ 199657 w 203543"/>
                <a:gd name="T37" fmla="*/ 190627 h 217348"/>
                <a:gd name="T38" fmla="*/ 159728 w 203543"/>
                <a:gd name="T39" fmla="*/ 210591 h 217348"/>
                <a:gd name="T40" fmla="*/ 114694 w 203543"/>
                <a:gd name="T41" fmla="*/ 217348 h 217348"/>
                <a:gd name="T42" fmla="*/ 68758 w 203543"/>
                <a:gd name="T43" fmla="*/ 209385 h 217348"/>
                <a:gd name="T44" fmla="*/ 32436 w 203543"/>
                <a:gd name="T45" fmla="*/ 186728 h 217348"/>
                <a:gd name="T46" fmla="*/ 8572 w 203543"/>
                <a:gd name="T47" fmla="*/ 152209 h 217348"/>
                <a:gd name="T48" fmla="*/ 0 w 203543"/>
                <a:gd name="T49" fmla="*/ 108674 h 217348"/>
                <a:gd name="T50" fmla="*/ 8572 w 203543"/>
                <a:gd name="T51" fmla="*/ 65138 h 217348"/>
                <a:gd name="T52" fmla="*/ 32728 w 203543"/>
                <a:gd name="T53" fmla="*/ 30632 h 217348"/>
                <a:gd name="T54" fmla="*/ 69355 w 203543"/>
                <a:gd name="T55" fmla="*/ 7963 h 217348"/>
                <a:gd name="T56" fmla="*/ 115582 w 203543"/>
                <a:gd name="T57" fmla="*/ 0 h 217348"/>
                <a:gd name="T58" fmla="*/ 0 w 203543"/>
                <a:gd name="T59" fmla="*/ 0 h 217348"/>
                <a:gd name="T60" fmla="*/ 203543 w 203543"/>
                <a:gd name="T61" fmla="*/ 217348 h 217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203543" h="217348">
                  <a:moveTo>
                    <a:pt x="115582" y="0"/>
                  </a:moveTo>
                  <a:cubicBezTo>
                    <a:pt x="134214" y="0"/>
                    <a:pt x="150965" y="3111"/>
                    <a:pt x="165875" y="9309"/>
                  </a:cubicBezTo>
                  <a:cubicBezTo>
                    <a:pt x="180784" y="15507"/>
                    <a:pt x="193345" y="24511"/>
                    <a:pt x="203543" y="36322"/>
                  </a:cubicBezTo>
                  <a:lnTo>
                    <a:pt x="172631" y="65138"/>
                  </a:lnTo>
                  <a:cubicBezTo>
                    <a:pt x="164821" y="56947"/>
                    <a:pt x="156426" y="50889"/>
                    <a:pt x="147422" y="46990"/>
                  </a:cubicBezTo>
                  <a:cubicBezTo>
                    <a:pt x="138405" y="43078"/>
                    <a:pt x="128499" y="41135"/>
                    <a:pt x="117704" y="41135"/>
                  </a:cubicBezTo>
                  <a:cubicBezTo>
                    <a:pt x="107683" y="41135"/>
                    <a:pt x="98476" y="42786"/>
                    <a:pt x="90069" y="46088"/>
                  </a:cubicBezTo>
                  <a:cubicBezTo>
                    <a:pt x="81674" y="49390"/>
                    <a:pt x="74409" y="54039"/>
                    <a:pt x="68313" y="60046"/>
                  </a:cubicBezTo>
                  <a:cubicBezTo>
                    <a:pt x="62205" y="66053"/>
                    <a:pt x="57505" y="73165"/>
                    <a:pt x="54204" y="81356"/>
                  </a:cubicBezTo>
                  <a:cubicBezTo>
                    <a:pt x="50902" y="89560"/>
                    <a:pt x="49238" y="98679"/>
                    <a:pt x="49238" y="108674"/>
                  </a:cubicBezTo>
                  <a:cubicBezTo>
                    <a:pt x="49238" y="118288"/>
                    <a:pt x="50902" y="127241"/>
                    <a:pt x="54204" y="135547"/>
                  </a:cubicBezTo>
                  <a:cubicBezTo>
                    <a:pt x="57505" y="143853"/>
                    <a:pt x="62205" y="151003"/>
                    <a:pt x="68313" y="157010"/>
                  </a:cubicBezTo>
                  <a:cubicBezTo>
                    <a:pt x="74409" y="163004"/>
                    <a:pt x="81623" y="167716"/>
                    <a:pt x="89916" y="171120"/>
                  </a:cubicBezTo>
                  <a:cubicBezTo>
                    <a:pt x="98222" y="174536"/>
                    <a:pt x="107378" y="176213"/>
                    <a:pt x="117399" y="176213"/>
                  </a:cubicBezTo>
                  <a:cubicBezTo>
                    <a:pt x="127000" y="176213"/>
                    <a:pt x="136347" y="174625"/>
                    <a:pt x="145453" y="171424"/>
                  </a:cubicBezTo>
                  <a:cubicBezTo>
                    <a:pt x="148742" y="170269"/>
                    <a:pt x="151993" y="168732"/>
                    <a:pt x="155219" y="167031"/>
                  </a:cubicBezTo>
                  <a:lnTo>
                    <a:pt x="155219" y="105372"/>
                  </a:lnTo>
                  <a:lnTo>
                    <a:pt x="199657" y="105372"/>
                  </a:lnTo>
                  <a:lnTo>
                    <a:pt x="199657" y="190627"/>
                  </a:lnTo>
                  <a:cubicBezTo>
                    <a:pt x="188036" y="199441"/>
                    <a:pt x="174727" y="206083"/>
                    <a:pt x="159728" y="210591"/>
                  </a:cubicBezTo>
                  <a:cubicBezTo>
                    <a:pt x="144704" y="215100"/>
                    <a:pt x="129705" y="217348"/>
                    <a:pt x="114694" y="217348"/>
                  </a:cubicBezTo>
                  <a:cubicBezTo>
                    <a:pt x="98069" y="217348"/>
                    <a:pt x="82766" y="214693"/>
                    <a:pt x="68758" y="209385"/>
                  </a:cubicBezTo>
                  <a:cubicBezTo>
                    <a:pt x="54750" y="204102"/>
                    <a:pt x="42634" y="196533"/>
                    <a:pt x="32436" y="186728"/>
                  </a:cubicBezTo>
                  <a:cubicBezTo>
                    <a:pt x="22225" y="176924"/>
                    <a:pt x="14275" y="165417"/>
                    <a:pt x="8572" y="152209"/>
                  </a:cubicBezTo>
                  <a:cubicBezTo>
                    <a:pt x="2870" y="139002"/>
                    <a:pt x="0" y="124485"/>
                    <a:pt x="0" y="108674"/>
                  </a:cubicBezTo>
                  <a:cubicBezTo>
                    <a:pt x="0" y="92863"/>
                    <a:pt x="2870" y="78346"/>
                    <a:pt x="8572" y="65138"/>
                  </a:cubicBezTo>
                  <a:cubicBezTo>
                    <a:pt x="14275" y="51930"/>
                    <a:pt x="22327" y="40437"/>
                    <a:pt x="32728" y="30632"/>
                  </a:cubicBezTo>
                  <a:cubicBezTo>
                    <a:pt x="43142" y="20815"/>
                    <a:pt x="55347" y="13259"/>
                    <a:pt x="69355" y="7963"/>
                  </a:cubicBezTo>
                  <a:cubicBezTo>
                    <a:pt x="83363" y="2654"/>
                    <a:pt x="98768" y="0"/>
                    <a:pt x="115582" y="0"/>
                  </a:cubicBez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9" name="Shape 26">
              <a:extLst>
                <a:ext uri="{FF2B5EF4-FFF2-40B4-BE49-F238E27FC236}">
                  <a16:creationId xmlns:a16="http://schemas.microsoft.com/office/drawing/2014/main" id="{7CD4E9D0-9F52-F028-AAB4-7E778B90A98D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1113" y="6366"/>
              <a:ext cx="1056" cy="2101"/>
            </a:xfrm>
            <a:custGeom>
              <a:avLst/>
              <a:gdLst>
                <a:gd name="T0" fmla="*/ 0 w 105531"/>
                <a:gd name="T1" fmla="*/ 0 h 210147"/>
                <a:gd name="T2" fmla="*/ 95466 w 105531"/>
                <a:gd name="T3" fmla="*/ 0 h 210147"/>
                <a:gd name="T4" fmla="*/ 105531 w 105531"/>
                <a:gd name="T5" fmla="*/ 1020 h 210147"/>
                <a:gd name="T6" fmla="*/ 105531 w 105531"/>
                <a:gd name="T7" fmla="*/ 42344 h 210147"/>
                <a:gd name="T8" fmla="*/ 93066 w 105531"/>
                <a:gd name="T9" fmla="*/ 39624 h 210147"/>
                <a:gd name="T10" fmla="*/ 48946 w 105531"/>
                <a:gd name="T11" fmla="*/ 39624 h 210147"/>
                <a:gd name="T12" fmla="*/ 48946 w 105531"/>
                <a:gd name="T13" fmla="*/ 170510 h 210147"/>
                <a:gd name="T14" fmla="*/ 93066 w 105531"/>
                <a:gd name="T15" fmla="*/ 170510 h 210147"/>
                <a:gd name="T16" fmla="*/ 105531 w 105531"/>
                <a:gd name="T17" fmla="*/ 167790 h 210147"/>
                <a:gd name="T18" fmla="*/ 105531 w 105531"/>
                <a:gd name="T19" fmla="*/ 209126 h 210147"/>
                <a:gd name="T20" fmla="*/ 95466 w 105531"/>
                <a:gd name="T21" fmla="*/ 210147 h 210147"/>
                <a:gd name="T22" fmla="*/ 0 w 105531"/>
                <a:gd name="T23" fmla="*/ 210147 h 210147"/>
                <a:gd name="T24" fmla="*/ 0 w 105531"/>
                <a:gd name="T25" fmla="*/ 0 h 210147"/>
                <a:gd name="T26" fmla="*/ 0 w 105531"/>
                <a:gd name="T27" fmla="*/ 0 h 210147"/>
                <a:gd name="T28" fmla="*/ 105531 w 105531"/>
                <a:gd name="T29" fmla="*/ 210147 h 210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5531" h="210147">
                  <a:moveTo>
                    <a:pt x="0" y="0"/>
                  </a:moveTo>
                  <a:lnTo>
                    <a:pt x="95466" y="0"/>
                  </a:lnTo>
                  <a:lnTo>
                    <a:pt x="105531" y="1020"/>
                  </a:lnTo>
                  <a:lnTo>
                    <a:pt x="105531" y="42344"/>
                  </a:lnTo>
                  <a:lnTo>
                    <a:pt x="93066" y="39624"/>
                  </a:lnTo>
                  <a:lnTo>
                    <a:pt x="48946" y="39624"/>
                  </a:lnTo>
                  <a:lnTo>
                    <a:pt x="48946" y="170510"/>
                  </a:lnTo>
                  <a:lnTo>
                    <a:pt x="93066" y="170510"/>
                  </a:lnTo>
                  <a:lnTo>
                    <a:pt x="105531" y="167790"/>
                  </a:lnTo>
                  <a:lnTo>
                    <a:pt x="105531" y="209126"/>
                  </a:lnTo>
                  <a:lnTo>
                    <a:pt x="95466" y="210147"/>
                  </a:lnTo>
                  <a:lnTo>
                    <a:pt x="0" y="21014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0" name="Shape 27">
              <a:extLst>
                <a:ext uri="{FF2B5EF4-FFF2-40B4-BE49-F238E27FC236}">
                  <a16:creationId xmlns:a16="http://schemas.microsoft.com/office/drawing/2014/main" id="{443F11A8-0D3B-3BFC-48FA-C7043B72710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2169" y="6376"/>
              <a:ext cx="1058" cy="2081"/>
            </a:xfrm>
            <a:custGeom>
              <a:avLst/>
              <a:gdLst>
                <a:gd name="T0" fmla="*/ 0 w 105823"/>
                <a:gd name="T1" fmla="*/ 0 h 208105"/>
                <a:gd name="T2" fmla="*/ 22139 w 105823"/>
                <a:gd name="T3" fmla="*/ 2245 h 208105"/>
                <a:gd name="T4" fmla="*/ 50286 w 105823"/>
                <a:gd name="T5" fmla="*/ 12035 h 208105"/>
                <a:gd name="T6" fmla="*/ 91116 w 105823"/>
                <a:gd name="T7" fmla="*/ 48662 h 208105"/>
                <a:gd name="T8" fmla="*/ 105823 w 105823"/>
                <a:gd name="T9" fmla="*/ 104046 h 208105"/>
                <a:gd name="T10" fmla="*/ 91116 w 105823"/>
                <a:gd name="T11" fmla="*/ 159431 h 208105"/>
                <a:gd name="T12" fmla="*/ 50286 w 105823"/>
                <a:gd name="T13" fmla="*/ 196058 h 208105"/>
                <a:gd name="T14" fmla="*/ 22139 w 105823"/>
                <a:gd name="T15" fmla="*/ 205859 h 208105"/>
                <a:gd name="T16" fmla="*/ 0 w 105823"/>
                <a:gd name="T17" fmla="*/ 208105 h 208105"/>
                <a:gd name="T18" fmla="*/ 0 w 105823"/>
                <a:gd name="T19" fmla="*/ 166769 h 208105"/>
                <a:gd name="T20" fmla="*/ 24022 w 105823"/>
                <a:gd name="T21" fmla="*/ 161527 h 208105"/>
                <a:gd name="T22" fmla="*/ 48038 w 105823"/>
                <a:gd name="T23" fmla="*/ 138718 h 208105"/>
                <a:gd name="T24" fmla="*/ 56585 w 105823"/>
                <a:gd name="T25" fmla="*/ 104046 h 208105"/>
                <a:gd name="T26" fmla="*/ 48038 w 105823"/>
                <a:gd name="T27" fmla="*/ 69236 h 208105"/>
                <a:gd name="T28" fmla="*/ 24022 w 105823"/>
                <a:gd name="T29" fmla="*/ 46566 h 208105"/>
                <a:gd name="T30" fmla="*/ 0 w 105823"/>
                <a:gd name="T31" fmla="*/ 41324 h 208105"/>
                <a:gd name="T32" fmla="*/ 0 w 105823"/>
                <a:gd name="T33" fmla="*/ 0 h 208105"/>
                <a:gd name="T34" fmla="*/ 0 w 105823"/>
                <a:gd name="T35" fmla="*/ 0 h 208105"/>
                <a:gd name="T36" fmla="*/ 105823 w 105823"/>
                <a:gd name="T37" fmla="*/ 208105 h 208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105823" h="208105">
                  <a:moveTo>
                    <a:pt x="0" y="0"/>
                  </a:moveTo>
                  <a:lnTo>
                    <a:pt x="22139" y="2245"/>
                  </a:lnTo>
                  <a:cubicBezTo>
                    <a:pt x="32198" y="4421"/>
                    <a:pt x="41580" y="7685"/>
                    <a:pt x="50286" y="12035"/>
                  </a:cubicBezTo>
                  <a:cubicBezTo>
                    <a:pt x="67697" y="20734"/>
                    <a:pt x="81312" y="32952"/>
                    <a:pt x="91116" y="48662"/>
                  </a:cubicBezTo>
                  <a:cubicBezTo>
                    <a:pt x="100921" y="64384"/>
                    <a:pt x="105823" y="82838"/>
                    <a:pt x="105823" y="104046"/>
                  </a:cubicBezTo>
                  <a:cubicBezTo>
                    <a:pt x="105823" y="125256"/>
                    <a:pt x="100921" y="143734"/>
                    <a:pt x="91116" y="159431"/>
                  </a:cubicBezTo>
                  <a:cubicBezTo>
                    <a:pt x="81312" y="175154"/>
                    <a:pt x="67697" y="187358"/>
                    <a:pt x="50286" y="196058"/>
                  </a:cubicBezTo>
                  <a:cubicBezTo>
                    <a:pt x="41580" y="200414"/>
                    <a:pt x="32198" y="203681"/>
                    <a:pt x="22139" y="205859"/>
                  </a:cubicBezTo>
                  <a:lnTo>
                    <a:pt x="0" y="208105"/>
                  </a:lnTo>
                  <a:lnTo>
                    <a:pt x="0" y="166769"/>
                  </a:lnTo>
                  <a:lnTo>
                    <a:pt x="24022" y="161527"/>
                  </a:lnTo>
                  <a:cubicBezTo>
                    <a:pt x="34322" y="156244"/>
                    <a:pt x="42323" y="148623"/>
                    <a:pt x="48038" y="138718"/>
                  </a:cubicBezTo>
                  <a:cubicBezTo>
                    <a:pt x="53740" y="128812"/>
                    <a:pt x="56585" y="117254"/>
                    <a:pt x="56585" y="104046"/>
                  </a:cubicBezTo>
                  <a:cubicBezTo>
                    <a:pt x="56585" y="90648"/>
                    <a:pt x="53740" y="79027"/>
                    <a:pt x="48038" y="69236"/>
                  </a:cubicBezTo>
                  <a:cubicBezTo>
                    <a:pt x="42323" y="59419"/>
                    <a:pt x="34322" y="51875"/>
                    <a:pt x="24022" y="46566"/>
                  </a:cubicBezTo>
                  <a:lnTo>
                    <a:pt x="0" y="413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1" name="Shape 28">
              <a:extLst>
                <a:ext uri="{FF2B5EF4-FFF2-40B4-BE49-F238E27FC236}">
                  <a16:creationId xmlns:a16="http://schemas.microsoft.com/office/drawing/2014/main" id="{B5B05F80-8493-8C81-D778-1491FB04CE1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13248" y="6366"/>
              <a:ext cx="1831" cy="2101"/>
            </a:xfrm>
            <a:custGeom>
              <a:avLst/>
              <a:gdLst>
                <a:gd name="T0" fmla="*/ 0 w 183121"/>
                <a:gd name="T1" fmla="*/ 0 h 210147"/>
                <a:gd name="T2" fmla="*/ 183121 w 183121"/>
                <a:gd name="T3" fmla="*/ 0 h 210147"/>
                <a:gd name="T4" fmla="*/ 183121 w 183121"/>
                <a:gd name="T5" fmla="*/ 39624 h 210147"/>
                <a:gd name="T6" fmla="*/ 115875 w 183121"/>
                <a:gd name="T7" fmla="*/ 39624 h 210147"/>
                <a:gd name="T8" fmla="*/ 115875 w 183121"/>
                <a:gd name="T9" fmla="*/ 210147 h 210147"/>
                <a:gd name="T10" fmla="*/ 67234 w 183121"/>
                <a:gd name="T11" fmla="*/ 210147 h 210147"/>
                <a:gd name="T12" fmla="*/ 67234 w 183121"/>
                <a:gd name="T13" fmla="*/ 39624 h 210147"/>
                <a:gd name="T14" fmla="*/ 0 w 183121"/>
                <a:gd name="T15" fmla="*/ 39624 h 210147"/>
                <a:gd name="T16" fmla="*/ 0 w 183121"/>
                <a:gd name="T17" fmla="*/ 0 h 210147"/>
                <a:gd name="T18" fmla="*/ 0 w 183121"/>
                <a:gd name="T19" fmla="*/ 0 h 210147"/>
                <a:gd name="T20" fmla="*/ 183121 w 183121"/>
                <a:gd name="T21" fmla="*/ 210147 h 210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183121" h="210147">
                  <a:moveTo>
                    <a:pt x="0" y="0"/>
                  </a:moveTo>
                  <a:lnTo>
                    <a:pt x="183121" y="0"/>
                  </a:lnTo>
                  <a:lnTo>
                    <a:pt x="183121" y="39624"/>
                  </a:lnTo>
                  <a:lnTo>
                    <a:pt x="115875" y="39624"/>
                  </a:lnTo>
                  <a:lnTo>
                    <a:pt x="115875" y="210147"/>
                  </a:lnTo>
                  <a:lnTo>
                    <a:pt x="67234" y="210147"/>
                  </a:lnTo>
                  <a:lnTo>
                    <a:pt x="67234" y="39624"/>
                  </a:lnTo>
                  <a:lnTo>
                    <a:pt x="0" y="396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2" name="Shape 29">
              <a:extLst>
                <a:ext uri="{FF2B5EF4-FFF2-40B4-BE49-F238E27FC236}">
                  <a16:creationId xmlns:a16="http://schemas.microsoft.com/office/drawing/2014/main" id="{38180F5C-9EE4-8481-50D4-CB475DE57D5F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0" y="4618"/>
              <a:ext cx="8003" cy="3933"/>
            </a:xfrm>
            <a:custGeom>
              <a:avLst/>
              <a:gdLst>
                <a:gd name="T0" fmla="*/ 13017 w 800329"/>
                <a:gd name="T1" fmla="*/ 0 h 393319"/>
                <a:gd name="T2" fmla="*/ 797014 w 800329"/>
                <a:gd name="T3" fmla="*/ 0 h 393319"/>
                <a:gd name="T4" fmla="*/ 797014 w 800329"/>
                <a:gd name="T5" fmla="*/ 75146 h 393319"/>
                <a:gd name="T6" fmla="*/ 241770 w 800329"/>
                <a:gd name="T7" fmla="*/ 75146 h 393319"/>
                <a:gd name="T8" fmla="*/ 325158 w 800329"/>
                <a:gd name="T9" fmla="*/ 157137 h 393319"/>
                <a:gd name="T10" fmla="*/ 799871 w 800329"/>
                <a:gd name="T11" fmla="*/ 157137 h 393319"/>
                <a:gd name="T12" fmla="*/ 799871 w 800329"/>
                <a:gd name="T13" fmla="*/ 232296 h 393319"/>
                <a:gd name="T14" fmla="*/ 369392 w 800329"/>
                <a:gd name="T15" fmla="*/ 232296 h 393319"/>
                <a:gd name="T16" fmla="*/ 395529 w 800329"/>
                <a:gd name="T17" fmla="*/ 314274 h 393319"/>
                <a:gd name="T18" fmla="*/ 800329 w 800329"/>
                <a:gd name="T19" fmla="*/ 314274 h 393319"/>
                <a:gd name="T20" fmla="*/ 800329 w 800329"/>
                <a:gd name="T21" fmla="*/ 393319 h 393319"/>
                <a:gd name="T22" fmla="*/ 322110 w 800329"/>
                <a:gd name="T23" fmla="*/ 391147 h 393319"/>
                <a:gd name="T24" fmla="*/ 13017 w 800329"/>
                <a:gd name="T25" fmla="*/ 82042 h 393319"/>
                <a:gd name="T26" fmla="*/ 0 w 800329"/>
                <a:gd name="T27" fmla="*/ 82372 h 393319"/>
                <a:gd name="T28" fmla="*/ 0 w 800329"/>
                <a:gd name="T29" fmla="*/ 26 h 393319"/>
                <a:gd name="T30" fmla="*/ 13017 w 800329"/>
                <a:gd name="T31" fmla="*/ 0 h 393319"/>
                <a:gd name="T32" fmla="*/ 0 w 800329"/>
                <a:gd name="T33" fmla="*/ 0 h 393319"/>
                <a:gd name="T34" fmla="*/ 800329 w 800329"/>
                <a:gd name="T35" fmla="*/ 393319 h 3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800329" h="393319">
                  <a:moveTo>
                    <a:pt x="13017" y="0"/>
                  </a:moveTo>
                  <a:lnTo>
                    <a:pt x="797014" y="0"/>
                  </a:lnTo>
                  <a:lnTo>
                    <a:pt x="797014" y="75146"/>
                  </a:lnTo>
                  <a:lnTo>
                    <a:pt x="241770" y="75146"/>
                  </a:lnTo>
                  <a:cubicBezTo>
                    <a:pt x="273495" y="98158"/>
                    <a:pt x="301638" y="125806"/>
                    <a:pt x="325158" y="157137"/>
                  </a:cubicBezTo>
                  <a:lnTo>
                    <a:pt x="799871" y="157137"/>
                  </a:lnTo>
                  <a:lnTo>
                    <a:pt x="799871" y="232296"/>
                  </a:lnTo>
                  <a:lnTo>
                    <a:pt x="369392" y="232296"/>
                  </a:lnTo>
                  <a:cubicBezTo>
                    <a:pt x="380987" y="258242"/>
                    <a:pt x="389814" y="285699"/>
                    <a:pt x="395529" y="314274"/>
                  </a:cubicBezTo>
                  <a:lnTo>
                    <a:pt x="800329" y="314274"/>
                  </a:lnTo>
                  <a:lnTo>
                    <a:pt x="800329" y="393319"/>
                  </a:lnTo>
                  <a:cubicBezTo>
                    <a:pt x="800329" y="393319"/>
                    <a:pt x="322123" y="391147"/>
                    <a:pt x="322110" y="391147"/>
                  </a:cubicBezTo>
                  <a:cubicBezTo>
                    <a:pt x="320586" y="220713"/>
                    <a:pt x="183452" y="82042"/>
                    <a:pt x="13017" y="82042"/>
                  </a:cubicBezTo>
                  <a:cubicBezTo>
                    <a:pt x="8649" y="82042"/>
                    <a:pt x="4318" y="82195"/>
                    <a:pt x="0" y="82372"/>
                  </a:cubicBezTo>
                  <a:lnTo>
                    <a:pt x="0" y="26"/>
                  </a:lnTo>
                  <a:lnTo>
                    <a:pt x="13017" y="0"/>
                  </a:lnTo>
                  <a:close/>
                </a:path>
              </a:pathLst>
            </a:custGeom>
            <a:solidFill>
              <a:srgbClr val="DAA03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3710017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12"/>
          <p:cNvSpPr txBox="1">
            <a:spLocks noGrp="1"/>
          </p:cNvSpPr>
          <p:nvPr>
            <p:ph type="title"/>
          </p:nvPr>
        </p:nvSpPr>
        <p:spPr>
          <a:xfrm>
            <a:off x="717593" y="2366800"/>
            <a:ext cx="3296845" cy="110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it-IT">
                <a:solidFill>
                  <a:srgbClr val="000099"/>
                </a:solidFill>
              </a:rPr>
              <a:t>Dissemination</a:t>
            </a:r>
            <a:endParaRPr>
              <a:solidFill>
                <a:srgbClr val="000099"/>
              </a:solidFill>
            </a:endParaRPr>
          </a:p>
        </p:txBody>
      </p:sp>
      <p:sp>
        <p:nvSpPr>
          <p:cNvPr id="292" name="Google Shape;292;p12"/>
          <p:cNvSpPr txBox="1">
            <a:spLocks noGrp="1"/>
          </p:cNvSpPr>
          <p:nvPr>
            <p:ph type="title" idx="2"/>
          </p:nvPr>
        </p:nvSpPr>
        <p:spPr>
          <a:xfrm>
            <a:off x="925751" y="1640525"/>
            <a:ext cx="17241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</a:pPr>
            <a:r>
              <a:rPr lang="it-IT"/>
              <a:t>03</a:t>
            </a:r>
            <a:endParaRPr/>
          </a:p>
        </p:txBody>
      </p:sp>
      <p:sp>
        <p:nvSpPr>
          <p:cNvPr id="293" name="Google Shape;293;p12"/>
          <p:cNvSpPr/>
          <p:nvPr/>
        </p:nvSpPr>
        <p:spPr>
          <a:xfrm>
            <a:off x="5172048" y="528158"/>
            <a:ext cx="3734102" cy="3768340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D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94" name="Google Shape;294;p12">
            <a:hlinkClick r:id="" action="ppaction://hlinkshowjump?jump=nextslide"/>
          </p:cNvPr>
          <p:cNvCxnSpPr/>
          <p:nvPr/>
        </p:nvCxnSpPr>
        <p:spPr>
          <a:xfrm>
            <a:off x="8643950" y="303450"/>
            <a:ext cx="2622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295" name="Google Shape;295;p12">
            <a:hlinkClick r:id="" action="ppaction://hlinkshowjump?jump=previousslide"/>
          </p:cNvPr>
          <p:cNvCxnSpPr/>
          <p:nvPr/>
        </p:nvCxnSpPr>
        <p:spPr>
          <a:xfrm rot="10800000">
            <a:off x="232775" y="303450"/>
            <a:ext cx="2622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triangle" w="med" len="med"/>
          </a:ln>
        </p:spPr>
      </p:cxnSp>
      <p:pic>
        <p:nvPicPr>
          <p:cNvPr id="296" name="Google Shape;296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0800000">
            <a:off x="4224024" y="855635"/>
            <a:ext cx="4337838" cy="325337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Google Shape;877;p67"/>
          <p:cNvSpPr txBox="1">
            <a:spLocks noGrp="1"/>
          </p:cNvSpPr>
          <p:nvPr>
            <p:ph type="title" idx="17"/>
          </p:nvPr>
        </p:nvSpPr>
        <p:spPr>
          <a:xfrm>
            <a:off x="1470900" y="476534"/>
            <a:ext cx="62022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000099"/>
                </a:solidFill>
              </a:rPr>
              <a:t>Dissemination &amp; Application 2025</a:t>
            </a:r>
            <a:endParaRPr dirty="0">
              <a:solidFill>
                <a:srgbClr val="000099"/>
              </a:solidFill>
            </a:endParaRPr>
          </a:p>
        </p:txBody>
      </p:sp>
      <p:sp>
        <p:nvSpPr>
          <p:cNvPr id="879" name="Google Shape;879;p67"/>
          <p:cNvSpPr txBox="1">
            <a:spLocks noGrp="1"/>
          </p:cNvSpPr>
          <p:nvPr>
            <p:ph type="subTitle" idx="2"/>
          </p:nvPr>
        </p:nvSpPr>
        <p:spPr>
          <a:xfrm>
            <a:off x="704546" y="1936817"/>
            <a:ext cx="2385525" cy="674400"/>
          </a:xfrm>
          <a:prstGeom prst="rect">
            <a:avLst/>
          </a:prstGeom>
        </p:spPr>
        <p:txBody>
          <a:bodyPr spcFirstLastPara="1" wrap="square" lIns="91425" tIns="91425" rIns="91425" bIns="0" anchor="t" anchorCtr="0">
            <a:noAutofit/>
          </a:bodyPr>
          <a:lstStyle/>
          <a:p>
            <a:pPr marL="0" lvl="0" indent="0"/>
            <a:r>
              <a:rPr lang="en-GB" dirty="0">
                <a:solidFill>
                  <a:srgbClr val="000099"/>
                </a:solidFill>
              </a:rPr>
              <a:t>Impact evaluation survey</a:t>
            </a:r>
          </a:p>
          <a:p>
            <a:pPr marL="0" lvl="0" indent="0"/>
            <a:r>
              <a:rPr lang="en-GB" dirty="0">
                <a:solidFill>
                  <a:srgbClr val="000099"/>
                </a:solidFill>
              </a:rPr>
              <a:t>Evaluation interviews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" dirty="0"/>
          </a:p>
        </p:txBody>
      </p:sp>
      <p:sp>
        <p:nvSpPr>
          <p:cNvPr id="881" name="Google Shape;881;p67"/>
          <p:cNvSpPr txBox="1">
            <a:spLocks noGrp="1"/>
          </p:cNvSpPr>
          <p:nvPr>
            <p:ph type="subTitle" idx="4"/>
          </p:nvPr>
        </p:nvSpPr>
        <p:spPr>
          <a:xfrm>
            <a:off x="704546" y="1537404"/>
            <a:ext cx="1335022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Evaluation</a:t>
            </a:r>
            <a:endParaRPr dirty="0"/>
          </a:p>
        </p:txBody>
      </p:sp>
      <p:sp>
        <p:nvSpPr>
          <p:cNvPr id="882" name="Google Shape;882;p67"/>
          <p:cNvSpPr txBox="1">
            <a:spLocks noGrp="1"/>
          </p:cNvSpPr>
          <p:nvPr>
            <p:ph type="subTitle" idx="6"/>
          </p:nvPr>
        </p:nvSpPr>
        <p:spPr>
          <a:xfrm>
            <a:off x="704546" y="3844183"/>
            <a:ext cx="2568565" cy="953103"/>
          </a:xfrm>
          <a:prstGeom prst="rect">
            <a:avLst/>
          </a:prstGeom>
        </p:spPr>
        <p:txBody>
          <a:bodyPr spcFirstLastPara="1" wrap="square" lIns="91425" tIns="91425" rIns="91425" bIns="0" anchor="t" anchorCtr="0">
            <a:noAutofit/>
          </a:bodyPr>
          <a:lstStyle/>
          <a:p>
            <a:pPr marL="0" lvl="0" indent="0"/>
            <a:r>
              <a:rPr lang="en-GB" dirty="0">
                <a:solidFill>
                  <a:srgbClr val="000099"/>
                </a:solidFill>
              </a:rPr>
              <a:t>Best practices of information and consultation on twin transitions (peer-to-peer) </a:t>
            </a:r>
          </a:p>
          <a:p>
            <a:pPr marL="0" lvl="0" indent="0"/>
            <a:endParaRPr lang="en-GB" dirty="0">
              <a:solidFill>
                <a:srgbClr val="000099"/>
              </a:solidFill>
            </a:endParaRPr>
          </a:p>
        </p:txBody>
      </p:sp>
      <p:sp>
        <p:nvSpPr>
          <p:cNvPr id="883" name="Google Shape;883;p67"/>
          <p:cNvSpPr txBox="1">
            <a:spLocks noGrp="1"/>
          </p:cNvSpPr>
          <p:nvPr>
            <p:ph type="subTitle" idx="7"/>
          </p:nvPr>
        </p:nvSpPr>
        <p:spPr>
          <a:xfrm>
            <a:off x="6050669" y="1826755"/>
            <a:ext cx="2148805" cy="986589"/>
          </a:xfrm>
          <a:prstGeom prst="rect">
            <a:avLst/>
          </a:prstGeom>
        </p:spPr>
        <p:txBody>
          <a:bodyPr spcFirstLastPara="1" wrap="square" lIns="91425" tIns="91425" rIns="91425" bIns="0" anchor="t" anchorCtr="0">
            <a:noAutofit/>
          </a:bodyPr>
          <a:lstStyle/>
          <a:p>
            <a:pPr marL="0" indent="0"/>
            <a:r>
              <a:rPr lang="en-GB" dirty="0">
                <a:solidFill>
                  <a:srgbClr val="000099"/>
                </a:solidFill>
              </a:rPr>
              <a:t>Practical application – </a:t>
            </a:r>
          </a:p>
          <a:p>
            <a:pPr marL="0" indent="0"/>
            <a:r>
              <a:rPr lang="it-IT" dirty="0">
                <a:solidFill>
                  <a:srgbClr val="000099"/>
                </a:solidFill>
              </a:rPr>
              <a:t>ways to </a:t>
            </a:r>
            <a:r>
              <a:rPr lang="en-GB" dirty="0">
                <a:solidFill>
                  <a:srgbClr val="000099"/>
                </a:solidFill>
              </a:rPr>
              <a:t>practically apply the Guidelines</a:t>
            </a:r>
          </a:p>
        </p:txBody>
      </p:sp>
      <p:sp>
        <p:nvSpPr>
          <p:cNvPr id="884" name="Google Shape;884;p67"/>
          <p:cNvSpPr txBox="1">
            <a:spLocks noGrp="1"/>
          </p:cNvSpPr>
          <p:nvPr>
            <p:ph type="subTitle" idx="8"/>
          </p:nvPr>
        </p:nvSpPr>
        <p:spPr>
          <a:xfrm>
            <a:off x="704548" y="3224940"/>
            <a:ext cx="2323574" cy="61924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Dissemination Conference</a:t>
            </a:r>
            <a:endParaRPr dirty="0"/>
          </a:p>
        </p:txBody>
      </p:sp>
      <p:sp>
        <p:nvSpPr>
          <p:cNvPr id="885" name="Google Shape;885;p67"/>
          <p:cNvSpPr txBox="1">
            <a:spLocks noGrp="1"/>
          </p:cNvSpPr>
          <p:nvPr>
            <p:ph type="subTitle" idx="9"/>
          </p:nvPr>
        </p:nvSpPr>
        <p:spPr>
          <a:xfrm>
            <a:off x="6053931" y="1454335"/>
            <a:ext cx="22635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Action Plans</a:t>
            </a:r>
            <a:endParaRPr dirty="0"/>
          </a:p>
        </p:txBody>
      </p:sp>
      <p:sp>
        <p:nvSpPr>
          <p:cNvPr id="886" name="Google Shape;886;p67"/>
          <p:cNvSpPr txBox="1">
            <a:spLocks noGrp="1"/>
          </p:cNvSpPr>
          <p:nvPr>
            <p:ph type="subTitle" idx="13"/>
          </p:nvPr>
        </p:nvSpPr>
        <p:spPr>
          <a:xfrm>
            <a:off x="3243044" y="1912708"/>
            <a:ext cx="2460704" cy="674400"/>
          </a:xfrm>
          <a:prstGeom prst="rect">
            <a:avLst/>
          </a:prstGeom>
        </p:spPr>
        <p:txBody>
          <a:bodyPr spcFirstLastPara="1" wrap="square" lIns="91425" tIns="91425" rIns="91425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000099"/>
                </a:solidFill>
              </a:rPr>
              <a:t>Lessons learned &amp; follow-up</a:t>
            </a:r>
            <a:endParaRPr dirty="0">
              <a:solidFill>
                <a:srgbClr val="000099"/>
              </a:solidFill>
            </a:endParaRPr>
          </a:p>
        </p:txBody>
      </p:sp>
      <p:sp>
        <p:nvSpPr>
          <p:cNvPr id="887" name="Google Shape;887;p67"/>
          <p:cNvSpPr txBox="1">
            <a:spLocks noGrp="1"/>
          </p:cNvSpPr>
          <p:nvPr>
            <p:ph type="subTitle" idx="14"/>
          </p:nvPr>
        </p:nvSpPr>
        <p:spPr>
          <a:xfrm>
            <a:off x="3243044" y="1519108"/>
            <a:ext cx="22635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Steering III</a:t>
            </a:r>
            <a:endParaRPr dirty="0"/>
          </a:p>
        </p:txBody>
      </p:sp>
      <p:sp>
        <p:nvSpPr>
          <p:cNvPr id="888" name="Google Shape;888;p67"/>
          <p:cNvSpPr txBox="1">
            <a:spLocks noGrp="1"/>
          </p:cNvSpPr>
          <p:nvPr>
            <p:ph type="subTitle" idx="15"/>
          </p:nvPr>
        </p:nvSpPr>
        <p:spPr>
          <a:xfrm>
            <a:off x="3359293" y="3709723"/>
            <a:ext cx="2263500" cy="676800"/>
          </a:xfrm>
          <a:prstGeom prst="rect">
            <a:avLst/>
          </a:prstGeom>
        </p:spPr>
        <p:txBody>
          <a:bodyPr spcFirstLastPara="1" wrap="square" lIns="91425" tIns="91425" rIns="91425" bIns="0" anchor="t" anchorCtr="0">
            <a:noAutofit/>
          </a:bodyPr>
          <a:lstStyle/>
          <a:p>
            <a:pPr marL="0" lvl="0" indent="0"/>
            <a:r>
              <a:rPr lang="en-GB" dirty="0">
                <a:solidFill>
                  <a:srgbClr val="000099"/>
                </a:solidFill>
              </a:rPr>
              <a:t>Final technical &amp; financial report</a:t>
            </a:r>
          </a:p>
        </p:txBody>
      </p:sp>
      <p:sp>
        <p:nvSpPr>
          <p:cNvPr id="889" name="Google Shape;889;p67"/>
          <p:cNvSpPr txBox="1">
            <a:spLocks noGrp="1"/>
          </p:cNvSpPr>
          <p:nvPr>
            <p:ph type="subTitle" idx="16"/>
          </p:nvPr>
        </p:nvSpPr>
        <p:spPr>
          <a:xfrm>
            <a:off x="3449160" y="3295566"/>
            <a:ext cx="2642018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Reporting</a:t>
            </a:r>
            <a:endParaRPr dirty="0"/>
          </a:p>
        </p:txBody>
      </p:sp>
      <p:cxnSp>
        <p:nvCxnSpPr>
          <p:cNvPr id="891" name="Google Shape;891;p67"/>
          <p:cNvCxnSpPr/>
          <p:nvPr/>
        </p:nvCxnSpPr>
        <p:spPr>
          <a:xfrm rot="10800000">
            <a:off x="831081" y="1378225"/>
            <a:ext cx="3129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92" name="Google Shape;892;p67"/>
          <p:cNvCxnSpPr/>
          <p:nvPr/>
        </p:nvCxnSpPr>
        <p:spPr>
          <a:xfrm rot="10800000">
            <a:off x="3364152" y="1344503"/>
            <a:ext cx="3129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93" name="Google Shape;893;p67"/>
          <p:cNvCxnSpPr/>
          <p:nvPr/>
        </p:nvCxnSpPr>
        <p:spPr>
          <a:xfrm rot="10800000">
            <a:off x="805693" y="3110969"/>
            <a:ext cx="3129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94" name="Google Shape;894;p67"/>
          <p:cNvCxnSpPr/>
          <p:nvPr/>
        </p:nvCxnSpPr>
        <p:spPr>
          <a:xfrm rot="10800000">
            <a:off x="6180466" y="1319184"/>
            <a:ext cx="3129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95" name="Google Shape;895;p67"/>
          <p:cNvCxnSpPr/>
          <p:nvPr/>
        </p:nvCxnSpPr>
        <p:spPr>
          <a:xfrm rot="10800000">
            <a:off x="3463686" y="3180972"/>
            <a:ext cx="3129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896" name="Google Shape;896;p67">
            <a:hlinkClick r:id="" action="ppaction://hlinkshowjump?jump=nextslide"/>
          </p:cNvPr>
          <p:cNvCxnSpPr/>
          <p:nvPr/>
        </p:nvCxnSpPr>
        <p:spPr>
          <a:xfrm>
            <a:off x="8643950" y="303450"/>
            <a:ext cx="2622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897" name="Google Shape;897;p67">
            <a:hlinkClick r:id="" action="ppaction://hlinkshowjump?jump=previousslide"/>
          </p:cNvPr>
          <p:cNvCxnSpPr/>
          <p:nvPr/>
        </p:nvCxnSpPr>
        <p:spPr>
          <a:xfrm rot="10800000">
            <a:off x="232775" y="303450"/>
            <a:ext cx="2622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med" len="med"/>
            <a:tailEnd type="triangle" w="med" len="med"/>
          </a:ln>
        </p:spPr>
      </p:cxnSp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192" y="447394"/>
            <a:ext cx="759831" cy="759831"/>
          </a:xfrm>
          <a:prstGeom prst="rect">
            <a:avLst/>
          </a:prstGeom>
        </p:spPr>
      </p:pic>
      <p:pic>
        <p:nvPicPr>
          <p:cNvPr id="6" name="Picture 4" descr="Work in Progress">
            <a:extLst>
              <a:ext uri="{FF2B5EF4-FFF2-40B4-BE49-F238E27FC236}">
                <a16:creationId xmlns:a16="http://schemas.microsoft.com/office/drawing/2014/main" id="{E63FE2BC-5976-54BB-040B-808BC10A00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5713" y="291603"/>
            <a:ext cx="858237" cy="771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91CFFF1-0992-3FD2-B569-02E227E8366E}"/>
              </a:ext>
            </a:extLst>
          </p:cNvPr>
          <p:cNvSpPr txBox="1"/>
          <p:nvPr/>
        </p:nvSpPr>
        <p:spPr>
          <a:xfrm>
            <a:off x="602673" y="75984"/>
            <a:ext cx="457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  <a:latin typeface="Aptos" panose="020B0004020202020204" pitchFamily="34" charset="0"/>
              </a:rPr>
              <a:t>TO RECAP… </a:t>
            </a:r>
          </a:p>
        </p:txBody>
      </p:sp>
      <p:pic>
        <p:nvPicPr>
          <p:cNvPr id="8" name="Picture 4" descr="Work in Progress">
            <a:extLst>
              <a:ext uri="{FF2B5EF4-FFF2-40B4-BE49-F238E27FC236}">
                <a16:creationId xmlns:a16="http://schemas.microsoft.com/office/drawing/2014/main" id="{398291B3-5CC5-0464-52D3-6D533C9FDD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9712" y="1516290"/>
            <a:ext cx="404504" cy="363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Work in Progress">
            <a:extLst>
              <a:ext uri="{FF2B5EF4-FFF2-40B4-BE49-F238E27FC236}">
                <a16:creationId xmlns:a16="http://schemas.microsoft.com/office/drawing/2014/main" id="{A195F1D0-DA49-2238-7AF2-8A88A07834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0169" y="1526475"/>
            <a:ext cx="404504" cy="363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one icon SVG Vector &amp; PNG Free Download | UXWing">
            <a:extLst>
              <a:ext uri="{FF2B5EF4-FFF2-40B4-BE49-F238E27FC236}">
                <a16:creationId xmlns:a16="http://schemas.microsoft.com/office/drawing/2014/main" id="{D2892F2F-9D4C-65A3-99A3-886D9F1700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6589" y="1509843"/>
            <a:ext cx="348682" cy="348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8DE31421-6385-053B-6476-892A572A539F}"/>
              </a:ext>
            </a:extLst>
          </p:cNvPr>
          <p:cNvSpPr/>
          <p:nvPr/>
        </p:nvSpPr>
        <p:spPr>
          <a:xfrm rot="828413">
            <a:off x="1621330" y="2928496"/>
            <a:ext cx="1274402" cy="324482"/>
          </a:xfrm>
          <a:prstGeom prst="roundRect">
            <a:avLst/>
          </a:prstGeom>
          <a:solidFill>
            <a:srgbClr val="003399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100" dirty="0"/>
              <a:t>SEPTEMBER 2025 </a:t>
            </a:r>
            <a:endParaRPr lang="en-GB" sz="1100" dirty="0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53494509-BD02-E6EC-32A6-9004C0274B11}"/>
              </a:ext>
            </a:extLst>
          </p:cNvPr>
          <p:cNvSpPr/>
          <p:nvPr/>
        </p:nvSpPr>
        <p:spPr>
          <a:xfrm rot="828413">
            <a:off x="4017460" y="3043330"/>
            <a:ext cx="1274402" cy="324482"/>
          </a:xfrm>
          <a:prstGeom prst="roundRect">
            <a:avLst/>
          </a:prstGeom>
          <a:solidFill>
            <a:srgbClr val="003399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100" dirty="0"/>
              <a:t>AUTUMN 2025 </a:t>
            </a:r>
            <a:endParaRPr lang="en-GB" sz="1100" dirty="0"/>
          </a:p>
        </p:txBody>
      </p:sp>
      <p:sp>
        <p:nvSpPr>
          <p:cNvPr id="18" name="Google Shape;887;p67">
            <a:extLst>
              <a:ext uri="{FF2B5EF4-FFF2-40B4-BE49-F238E27FC236}">
                <a16:creationId xmlns:a16="http://schemas.microsoft.com/office/drawing/2014/main" id="{D9D9591A-7F59-257B-5245-2128EB1024A6}"/>
              </a:ext>
            </a:extLst>
          </p:cNvPr>
          <p:cNvSpPr txBox="1">
            <a:spLocks/>
          </p:cNvSpPr>
          <p:nvPr/>
        </p:nvSpPr>
        <p:spPr>
          <a:xfrm>
            <a:off x="6091178" y="3130256"/>
            <a:ext cx="5385548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4pPr>
            <a:lvl5pPr marL="2286000" marR="0" lvl="4" indent="-311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5pPr>
            <a:lvl6pPr marL="2743200" marR="0" lvl="5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6pPr>
            <a:lvl7pPr marL="3200400" marR="0" lvl="6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7pPr>
            <a:lvl8pPr marL="3657600" marR="0" lvl="7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8pPr>
            <a:lvl9pPr marL="4114800" marR="0" lvl="8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9pPr>
          </a:lstStyle>
          <a:p>
            <a:pPr marL="0" indent="0"/>
            <a:r>
              <a:rPr lang="en-GB" dirty="0"/>
              <a:t>PROJECT END DATE: </a:t>
            </a:r>
          </a:p>
          <a:p>
            <a:pPr marL="0" indent="0"/>
            <a:r>
              <a:rPr lang="en-GB" dirty="0"/>
              <a:t>30 SEPTEMBER 2025 </a:t>
            </a:r>
          </a:p>
        </p:txBody>
      </p:sp>
    </p:spTree>
    <p:extLst>
      <p:ext uri="{BB962C8B-B14F-4D97-AF65-F5344CB8AC3E}">
        <p14:creationId xmlns:p14="http://schemas.microsoft.com/office/powerpoint/2010/main" val="7677484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5">
            <a:extLst>
              <a:ext uri="{FF2B5EF4-FFF2-40B4-BE49-F238E27FC236}">
                <a16:creationId xmlns:a16="http://schemas.microsoft.com/office/drawing/2014/main" id="{E6A20BED-BA2E-104D-BAD9-A5980E6C1904}"/>
              </a:ext>
            </a:extLst>
          </p:cNvPr>
          <p:cNvSpPr>
            <a:spLocks noGrp="1"/>
          </p:cNvSpPr>
          <p:nvPr>
            <p:ph type="title" idx="17"/>
          </p:nvPr>
        </p:nvSpPr>
        <p:spPr>
          <a:xfrm>
            <a:off x="1470900" y="125161"/>
            <a:ext cx="6202200" cy="572700"/>
          </a:xfrm>
        </p:spPr>
        <p:txBody>
          <a:bodyPr/>
          <a:lstStyle/>
          <a:p>
            <a:r>
              <a:rPr lang="en-GB" dirty="0">
                <a:solidFill>
                  <a:srgbClr val="003399"/>
                </a:solidFill>
              </a:rPr>
              <a:t>Dissemination conference </a:t>
            </a:r>
          </a:p>
        </p:txBody>
      </p:sp>
      <p:sp>
        <p:nvSpPr>
          <p:cNvPr id="17" name="Title 26">
            <a:extLst>
              <a:ext uri="{FF2B5EF4-FFF2-40B4-BE49-F238E27FC236}">
                <a16:creationId xmlns:a16="http://schemas.microsoft.com/office/drawing/2014/main" id="{C33FC248-6F88-91F7-A014-638A26CEDE8A}"/>
              </a:ext>
            </a:extLst>
          </p:cNvPr>
          <p:cNvSpPr txBox="1">
            <a:spLocks/>
          </p:cNvSpPr>
          <p:nvPr/>
        </p:nvSpPr>
        <p:spPr>
          <a:xfrm>
            <a:off x="397883" y="-1345"/>
            <a:ext cx="195515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1pPr>
            <a:lvl2pPr marL="914400" marR="0" lvl="1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2pPr>
            <a:lvl3pPr marL="1371600" marR="0" lvl="2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4pPr>
            <a:lvl5pPr marL="2286000" marR="0" lvl="4" indent="-311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5pPr>
            <a:lvl6pPr marL="2743200" marR="0" lvl="5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6pPr>
            <a:lvl7pPr marL="3200400" marR="0" lvl="6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7pPr>
            <a:lvl8pPr marL="3657600" marR="0" lvl="7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8pPr>
            <a:lvl9pPr marL="4114800" marR="0" lvl="8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Josefin Sans SemiBold"/>
              <a:buNone/>
              <a:defRPr sz="1800" b="0" i="0" u="none" strike="noStrike" cap="none">
                <a:solidFill>
                  <a:schemeClr val="accent1"/>
                </a:solidFill>
                <a:latin typeface="Josefin Sans SemiBold"/>
                <a:ea typeface="Josefin Sans SemiBold"/>
                <a:cs typeface="Josefin Sans SemiBold"/>
                <a:sym typeface="Josefin Sans SemiBold"/>
              </a:defRPr>
            </a:lvl9pPr>
          </a:lstStyle>
          <a:p>
            <a:r>
              <a:rPr lang="en-GB" sz="2000" dirty="0">
                <a:solidFill>
                  <a:srgbClr val="FF0000"/>
                </a:solidFill>
              </a:rPr>
              <a:t>Next steps …</a:t>
            </a:r>
          </a:p>
        </p:txBody>
      </p:sp>
      <p:sp>
        <p:nvSpPr>
          <p:cNvPr id="18" name="Title 24">
            <a:extLst>
              <a:ext uri="{FF2B5EF4-FFF2-40B4-BE49-F238E27FC236}">
                <a16:creationId xmlns:a16="http://schemas.microsoft.com/office/drawing/2014/main" id="{7BA19BEA-5CF9-FB81-67A2-4603EF87BC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725" y="4789139"/>
            <a:ext cx="3027300" cy="229200"/>
          </a:xfrm>
        </p:spPr>
        <p:txBody>
          <a:bodyPr/>
          <a:lstStyle/>
          <a:p>
            <a:r>
              <a:rPr lang="it-IT" dirty="0"/>
              <a:t>Programme for Workers’ Activities </a:t>
            </a:r>
            <a:endParaRPr lang="en-GB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30F2FFF-6F0B-778F-96D5-B068DF50175C}"/>
              </a:ext>
            </a:extLst>
          </p:cNvPr>
          <p:cNvSpPr txBox="1"/>
          <p:nvPr/>
        </p:nvSpPr>
        <p:spPr>
          <a:xfrm>
            <a:off x="210844" y="751251"/>
            <a:ext cx="8599393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The event will be held at the ITCILO Campus in Turin, Italy. </a:t>
            </a:r>
          </a:p>
          <a:p>
            <a:r>
              <a:rPr lang="en-US" sz="1800" dirty="0">
                <a:latin typeface="Aptos" panose="020B0004020202020204" pitchFamily="34" charset="0"/>
              </a:rPr>
              <a:t>Dates: 2-3 September 2025 </a:t>
            </a:r>
          </a:p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It will be delivered in hybrid format (F2F + online participation)</a:t>
            </a:r>
          </a:p>
          <a:p>
            <a:endParaRPr lang="en-US" sz="1800" dirty="0">
              <a:latin typeface="Aptos" panose="020B0004020202020204" pitchFamily="34" charset="0"/>
            </a:endParaRPr>
          </a:p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 Topics: </a:t>
            </a:r>
          </a:p>
          <a:p>
            <a:pPr marL="285750" indent="-285750" algn="just"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CapDevGDT project review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: insights of activities carried on, results achieved, materials produced </a:t>
            </a:r>
          </a:p>
          <a:p>
            <a:pPr marL="285750" indent="-285750" algn="just"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Workers’ participation in twin transitions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: engaging panel of discussions revealing significant contributions of social partners for a just future</a:t>
            </a:r>
          </a:p>
          <a:p>
            <a:pPr marL="285750" indent="-285750" algn="just"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Cross-cutting themes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 in information and consultation on green and digital transitions: sharing of </a:t>
            </a:r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best practices 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in implementing the green and digital agenda in the EU space and beyond</a:t>
            </a:r>
          </a:p>
          <a:p>
            <a:pPr marL="285750" indent="-285750" algn="just" rtl="0" fontAlgn="base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Green and digital transition in companies: an opportunity to </a:t>
            </a:r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connect companies 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from various sectors of activity, driving twin transition processes</a:t>
            </a:r>
          </a:p>
          <a:p>
            <a:endParaRPr lang="en-GB" dirty="0"/>
          </a:p>
        </p:txBody>
      </p:sp>
      <p:pic>
        <p:nvPicPr>
          <p:cNvPr id="20" name="Google Shape;327;p14">
            <a:extLst>
              <a:ext uri="{FF2B5EF4-FFF2-40B4-BE49-F238E27FC236}">
                <a16:creationId xmlns:a16="http://schemas.microsoft.com/office/drawing/2014/main" id="{8A0527C8-13C9-FDE3-E0F7-DC7BD5AD2D19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790968" y="125161"/>
            <a:ext cx="759831" cy="75983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419534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15"/>
          <p:cNvSpPr/>
          <p:nvPr/>
        </p:nvSpPr>
        <p:spPr>
          <a:xfrm>
            <a:off x="1248375" y="915600"/>
            <a:ext cx="2944200" cy="3597900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D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334" name="Google Shape;334;p15">
            <a:hlinkClick r:id="" action="ppaction://hlinkshowjump?jump=nextslide"/>
          </p:cNvPr>
          <p:cNvCxnSpPr/>
          <p:nvPr/>
        </p:nvCxnSpPr>
        <p:spPr>
          <a:xfrm>
            <a:off x="8643950" y="303450"/>
            <a:ext cx="2622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335" name="Google Shape;335;p15">
            <a:hlinkClick r:id="" action="ppaction://hlinkshowjump?jump=previousslide"/>
          </p:cNvPr>
          <p:cNvCxnSpPr/>
          <p:nvPr/>
        </p:nvCxnSpPr>
        <p:spPr>
          <a:xfrm rot="10800000">
            <a:off x="232775" y="303450"/>
            <a:ext cx="2622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336" name="Google Shape;336;p15"/>
          <p:cNvSpPr txBox="1">
            <a:spLocks noGrp="1"/>
          </p:cNvSpPr>
          <p:nvPr>
            <p:ph type="title"/>
          </p:nvPr>
        </p:nvSpPr>
        <p:spPr>
          <a:xfrm>
            <a:off x="5291999" y="2212804"/>
            <a:ext cx="3175493" cy="961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it-IT">
                <a:solidFill>
                  <a:srgbClr val="000099"/>
                </a:solidFill>
              </a:rPr>
              <a:t>Project Deliverables</a:t>
            </a:r>
            <a:endParaRPr>
              <a:solidFill>
                <a:srgbClr val="000099"/>
              </a:solidFill>
            </a:endParaRPr>
          </a:p>
        </p:txBody>
      </p:sp>
      <p:sp>
        <p:nvSpPr>
          <p:cNvPr id="337" name="Google Shape;337;p15"/>
          <p:cNvSpPr txBox="1">
            <a:spLocks noGrp="1"/>
          </p:cNvSpPr>
          <p:nvPr>
            <p:ph type="title" idx="2"/>
          </p:nvPr>
        </p:nvSpPr>
        <p:spPr>
          <a:xfrm>
            <a:off x="5292001" y="1625200"/>
            <a:ext cx="17241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</a:pPr>
            <a:r>
              <a:rPr lang="it-IT"/>
              <a:t>04</a:t>
            </a:r>
            <a:endParaRPr/>
          </a:p>
        </p:txBody>
      </p:sp>
      <p:grpSp>
        <p:nvGrpSpPr>
          <p:cNvPr id="338" name="Google Shape;338;p15"/>
          <p:cNvGrpSpPr/>
          <p:nvPr/>
        </p:nvGrpSpPr>
        <p:grpSpPr>
          <a:xfrm>
            <a:off x="494975" y="1723175"/>
            <a:ext cx="3304874" cy="1982750"/>
            <a:chOff x="0" y="0"/>
            <a:chExt cx="15079" cy="8551"/>
          </a:xfrm>
        </p:grpSpPr>
        <p:sp>
          <p:nvSpPr>
            <p:cNvPr id="339" name="Google Shape;339;p15"/>
            <p:cNvSpPr/>
            <p:nvPr/>
          </p:nvSpPr>
          <p:spPr>
            <a:xfrm>
              <a:off x="52" y="5556"/>
              <a:ext cx="2990" cy="2974"/>
            </a:xfrm>
            <a:custGeom>
              <a:avLst/>
              <a:gdLst/>
              <a:ahLst/>
              <a:cxnLst/>
              <a:rect l="l" t="t" r="r" b="b"/>
              <a:pathLst>
                <a:path w="298996" h="297383" extrusionOk="0">
                  <a:moveTo>
                    <a:pt x="1727" y="0"/>
                  </a:moveTo>
                  <a:cubicBezTo>
                    <a:pt x="12624" y="0"/>
                    <a:pt x="22149" y="1181"/>
                    <a:pt x="29896" y="2642"/>
                  </a:cubicBezTo>
                  <a:cubicBezTo>
                    <a:pt x="31140" y="18072"/>
                    <a:pt x="32372" y="33515"/>
                    <a:pt x="33604" y="48946"/>
                  </a:cubicBezTo>
                  <a:cubicBezTo>
                    <a:pt x="55321" y="51753"/>
                    <a:pt x="76619" y="57391"/>
                    <a:pt x="96875" y="65697"/>
                  </a:cubicBezTo>
                  <a:cubicBezTo>
                    <a:pt x="105715" y="53010"/>
                    <a:pt x="114567" y="40310"/>
                    <a:pt x="123406" y="27610"/>
                  </a:cubicBezTo>
                  <a:cubicBezTo>
                    <a:pt x="131178" y="30264"/>
                    <a:pt x="140513" y="34150"/>
                    <a:pt x="150495" y="39916"/>
                  </a:cubicBezTo>
                  <a:cubicBezTo>
                    <a:pt x="159918" y="45365"/>
                    <a:pt x="167589" y="51143"/>
                    <a:pt x="173571" y="56286"/>
                  </a:cubicBezTo>
                  <a:cubicBezTo>
                    <a:pt x="166929" y="70257"/>
                    <a:pt x="160287" y="84227"/>
                    <a:pt x="153645" y="98196"/>
                  </a:cubicBezTo>
                  <a:cubicBezTo>
                    <a:pt x="170802" y="111265"/>
                    <a:pt x="186461" y="126721"/>
                    <a:pt x="200063" y="144399"/>
                  </a:cubicBezTo>
                  <a:cubicBezTo>
                    <a:pt x="200076" y="144399"/>
                    <a:pt x="200076" y="144399"/>
                    <a:pt x="200076" y="144412"/>
                  </a:cubicBezTo>
                  <a:cubicBezTo>
                    <a:pt x="214007" y="137859"/>
                    <a:pt x="227952" y="131318"/>
                    <a:pt x="241897" y="124778"/>
                  </a:cubicBezTo>
                  <a:cubicBezTo>
                    <a:pt x="247307" y="130950"/>
                    <a:pt x="253454" y="138976"/>
                    <a:pt x="259207" y="148958"/>
                  </a:cubicBezTo>
                  <a:cubicBezTo>
                    <a:pt x="264642" y="158395"/>
                    <a:pt x="268389" y="167221"/>
                    <a:pt x="270992" y="174676"/>
                  </a:cubicBezTo>
                  <a:cubicBezTo>
                    <a:pt x="258305" y="183426"/>
                    <a:pt x="245605" y="192177"/>
                    <a:pt x="232918" y="200914"/>
                  </a:cubicBezTo>
                  <a:cubicBezTo>
                    <a:pt x="241554" y="221526"/>
                    <a:pt x="247243" y="242786"/>
                    <a:pt x="250101" y="264198"/>
                  </a:cubicBezTo>
                  <a:cubicBezTo>
                    <a:pt x="265443" y="265506"/>
                    <a:pt x="280772" y="266802"/>
                    <a:pt x="296113" y="268110"/>
                  </a:cubicBezTo>
                  <a:cubicBezTo>
                    <a:pt x="297688" y="276085"/>
                    <a:pt x="298971" y="286004"/>
                    <a:pt x="298996" y="297383"/>
                  </a:cubicBezTo>
                  <a:lnTo>
                    <a:pt x="174549" y="297383"/>
                  </a:lnTo>
                  <a:cubicBezTo>
                    <a:pt x="174549" y="267805"/>
                    <a:pt x="166992" y="237833"/>
                    <a:pt x="151016" y="210439"/>
                  </a:cubicBezTo>
                  <a:cubicBezTo>
                    <a:pt x="118618" y="154877"/>
                    <a:pt x="60020" y="124130"/>
                    <a:pt x="0" y="124638"/>
                  </a:cubicBezTo>
                  <a:lnTo>
                    <a:pt x="0" y="38"/>
                  </a:lnTo>
                  <a:cubicBezTo>
                    <a:pt x="584" y="38"/>
                    <a:pt x="1130" y="0"/>
                    <a:pt x="1727" y="0"/>
                  </a:cubicBezTo>
                  <a:close/>
                </a:path>
              </a:pathLst>
            </a:custGeom>
            <a:solidFill>
              <a:srgbClr val="992F4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0" name="Google Shape;340;p15"/>
            <p:cNvSpPr/>
            <p:nvPr/>
          </p:nvSpPr>
          <p:spPr>
            <a:xfrm>
              <a:off x="52" y="7490"/>
              <a:ext cx="1079" cy="1039"/>
            </a:xfrm>
            <a:custGeom>
              <a:avLst/>
              <a:gdLst/>
              <a:ahLst/>
              <a:cxnLst/>
              <a:rect l="l" t="t" r="r" b="b"/>
              <a:pathLst>
                <a:path w="107937" h="103949" extrusionOk="0">
                  <a:moveTo>
                    <a:pt x="5245" y="0"/>
                  </a:moveTo>
                  <a:cubicBezTo>
                    <a:pt x="61963" y="0"/>
                    <a:pt x="107937" y="45974"/>
                    <a:pt x="107937" y="102692"/>
                  </a:cubicBezTo>
                  <a:cubicBezTo>
                    <a:pt x="107937" y="103111"/>
                    <a:pt x="107912" y="103531"/>
                    <a:pt x="107912" y="103949"/>
                  </a:cubicBezTo>
                  <a:lnTo>
                    <a:pt x="0" y="103949"/>
                  </a:lnTo>
                  <a:lnTo>
                    <a:pt x="0" y="127"/>
                  </a:lnTo>
                  <a:cubicBezTo>
                    <a:pt x="1740" y="51"/>
                    <a:pt x="3492" y="0"/>
                    <a:pt x="5245" y="0"/>
                  </a:cubicBezTo>
                  <a:close/>
                </a:path>
              </a:pathLst>
            </a:custGeom>
            <a:solidFill>
              <a:srgbClr val="992F4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1" name="Google Shape;341;p15"/>
            <p:cNvSpPr/>
            <p:nvPr/>
          </p:nvSpPr>
          <p:spPr>
            <a:xfrm>
              <a:off x="4050" y="3072"/>
              <a:ext cx="811" cy="794"/>
            </a:xfrm>
            <a:custGeom>
              <a:avLst/>
              <a:gdLst/>
              <a:ahLst/>
              <a:cxnLst/>
              <a:rect l="l" t="t" r="r" b="b"/>
              <a:pathLst>
                <a:path w="81128" h="79426" extrusionOk="0">
                  <a:moveTo>
                    <a:pt x="3416" y="0"/>
                  </a:moveTo>
                  <a:cubicBezTo>
                    <a:pt x="46343" y="0"/>
                    <a:pt x="81128" y="34798"/>
                    <a:pt x="81128" y="77711"/>
                  </a:cubicBezTo>
                  <a:cubicBezTo>
                    <a:pt x="81128" y="78296"/>
                    <a:pt x="81064" y="78854"/>
                    <a:pt x="81052" y="79426"/>
                  </a:cubicBezTo>
                  <a:lnTo>
                    <a:pt x="0" y="79426"/>
                  </a:lnTo>
                  <a:lnTo>
                    <a:pt x="0" y="178"/>
                  </a:lnTo>
                  <a:cubicBezTo>
                    <a:pt x="1143" y="127"/>
                    <a:pt x="2261" y="0"/>
                    <a:pt x="3416" y="0"/>
                  </a:cubicBezTo>
                  <a:close/>
                </a:path>
              </a:pathLst>
            </a:custGeom>
            <a:solidFill>
              <a:srgbClr val="386187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2" name="Google Shape;342;p15"/>
            <p:cNvSpPr/>
            <p:nvPr/>
          </p:nvSpPr>
          <p:spPr>
            <a:xfrm>
              <a:off x="4050" y="1487"/>
              <a:ext cx="2428" cy="2380"/>
            </a:xfrm>
            <a:custGeom>
              <a:avLst/>
              <a:gdLst/>
              <a:ahLst/>
              <a:cxnLst/>
              <a:rect l="l" t="t" r="r" b="b"/>
              <a:pathLst>
                <a:path w="242824" h="237973" extrusionOk="0">
                  <a:moveTo>
                    <a:pt x="6566" y="0"/>
                  </a:moveTo>
                  <a:cubicBezTo>
                    <a:pt x="137046" y="0"/>
                    <a:pt x="242824" y="105778"/>
                    <a:pt x="242824" y="236258"/>
                  </a:cubicBezTo>
                  <a:cubicBezTo>
                    <a:pt x="242824" y="236830"/>
                    <a:pt x="242786" y="237401"/>
                    <a:pt x="242786" y="237973"/>
                  </a:cubicBezTo>
                  <a:lnTo>
                    <a:pt x="164693" y="237973"/>
                  </a:lnTo>
                  <a:cubicBezTo>
                    <a:pt x="164706" y="237401"/>
                    <a:pt x="164744" y="236830"/>
                    <a:pt x="164744" y="236258"/>
                  </a:cubicBezTo>
                  <a:cubicBezTo>
                    <a:pt x="164744" y="149047"/>
                    <a:pt x="93790" y="78080"/>
                    <a:pt x="6566" y="78080"/>
                  </a:cubicBezTo>
                  <a:cubicBezTo>
                    <a:pt x="4356" y="78080"/>
                    <a:pt x="2172" y="78168"/>
                    <a:pt x="0" y="78257"/>
                  </a:cubicBezTo>
                  <a:lnTo>
                    <a:pt x="0" y="165"/>
                  </a:lnTo>
                  <a:cubicBezTo>
                    <a:pt x="2184" y="102"/>
                    <a:pt x="4356" y="0"/>
                    <a:pt x="6566" y="0"/>
                  </a:cubicBezTo>
                  <a:close/>
                </a:path>
              </a:pathLst>
            </a:custGeom>
            <a:solidFill>
              <a:srgbClr val="386187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3" name="Google Shape;343;p15"/>
            <p:cNvSpPr/>
            <p:nvPr/>
          </p:nvSpPr>
          <p:spPr>
            <a:xfrm>
              <a:off x="4050" y="0"/>
              <a:ext cx="3916" cy="3867"/>
            </a:xfrm>
            <a:custGeom>
              <a:avLst/>
              <a:gdLst/>
              <a:ahLst/>
              <a:cxnLst/>
              <a:rect l="l" t="t" r="r" b="b"/>
              <a:pathLst>
                <a:path w="391579" h="386715" extrusionOk="0">
                  <a:moveTo>
                    <a:pt x="8395" y="0"/>
                  </a:moveTo>
                  <a:cubicBezTo>
                    <a:pt x="220028" y="0"/>
                    <a:pt x="391579" y="171564"/>
                    <a:pt x="391579" y="383184"/>
                  </a:cubicBezTo>
                  <a:cubicBezTo>
                    <a:pt x="391579" y="384378"/>
                    <a:pt x="391503" y="385534"/>
                    <a:pt x="391490" y="386715"/>
                  </a:cubicBezTo>
                  <a:lnTo>
                    <a:pt x="313411" y="386715"/>
                  </a:lnTo>
                  <a:cubicBezTo>
                    <a:pt x="313424" y="385534"/>
                    <a:pt x="313499" y="384378"/>
                    <a:pt x="313499" y="383184"/>
                  </a:cubicBezTo>
                  <a:cubicBezTo>
                    <a:pt x="313499" y="214960"/>
                    <a:pt x="176632" y="78080"/>
                    <a:pt x="8395" y="78080"/>
                  </a:cubicBezTo>
                  <a:cubicBezTo>
                    <a:pt x="5576" y="78080"/>
                    <a:pt x="2794" y="78219"/>
                    <a:pt x="0" y="78296"/>
                  </a:cubicBezTo>
                  <a:lnTo>
                    <a:pt x="0" y="216"/>
                  </a:lnTo>
                  <a:cubicBezTo>
                    <a:pt x="2807" y="152"/>
                    <a:pt x="5576" y="0"/>
                    <a:pt x="8395" y="0"/>
                  </a:cubicBezTo>
                  <a:close/>
                </a:path>
              </a:pathLst>
            </a:custGeom>
            <a:solidFill>
              <a:srgbClr val="386187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4" name="Google Shape;344;p15"/>
            <p:cNvSpPr/>
            <p:nvPr/>
          </p:nvSpPr>
          <p:spPr>
            <a:xfrm>
              <a:off x="56" y="65"/>
              <a:ext cx="3462" cy="1888"/>
            </a:xfrm>
            <a:custGeom>
              <a:avLst/>
              <a:gdLst/>
              <a:ahLst/>
              <a:cxnLst/>
              <a:rect l="l" t="t" r="r" b="b"/>
              <a:pathLst>
                <a:path w="346177" h="188786" extrusionOk="0">
                  <a:moveTo>
                    <a:pt x="9970" y="0"/>
                  </a:moveTo>
                  <a:cubicBezTo>
                    <a:pt x="9970" y="0"/>
                    <a:pt x="93104" y="1968"/>
                    <a:pt x="138227" y="54102"/>
                  </a:cubicBezTo>
                  <a:cubicBezTo>
                    <a:pt x="161785" y="81318"/>
                    <a:pt x="170307" y="116815"/>
                    <a:pt x="173088" y="144539"/>
                  </a:cubicBezTo>
                  <a:cubicBezTo>
                    <a:pt x="175870" y="116815"/>
                    <a:pt x="184404" y="81318"/>
                    <a:pt x="207963" y="54102"/>
                  </a:cubicBezTo>
                  <a:cubicBezTo>
                    <a:pt x="253073" y="1968"/>
                    <a:pt x="336207" y="0"/>
                    <a:pt x="336207" y="0"/>
                  </a:cubicBezTo>
                  <a:cubicBezTo>
                    <a:pt x="336207" y="0"/>
                    <a:pt x="346177" y="82550"/>
                    <a:pt x="301066" y="134684"/>
                  </a:cubicBezTo>
                  <a:cubicBezTo>
                    <a:pt x="258001" y="184442"/>
                    <a:pt x="180365" y="188494"/>
                    <a:pt x="173368" y="188760"/>
                  </a:cubicBezTo>
                  <a:cubicBezTo>
                    <a:pt x="173368" y="188760"/>
                    <a:pt x="173368" y="188786"/>
                    <a:pt x="173368" y="188786"/>
                  </a:cubicBezTo>
                  <a:cubicBezTo>
                    <a:pt x="173368" y="188786"/>
                    <a:pt x="173266" y="188773"/>
                    <a:pt x="173088" y="188773"/>
                  </a:cubicBezTo>
                  <a:cubicBezTo>
                    <a:pt x="172910" y="188773"/>
                    <a:pt x="172809" y="188786"/>
                    <a:pt x="172809" y="188786"/>
                  </a:cubicBezTo>
                  <a:cubicBezTo>
                    <a:pt x="172809" y="188786"/>
                    <a:pt x="172809" y="188760"/>
                    <a:pt x="172809" y="188760"/>
                  </a:cubicBezTo>
                  <a:cubicBezTo>
                    <a:pt x="165811" y="188494"/>
                    <a:pt x="88189" y="184442"/>
                    <a:pt x="45123" y="134684"/>
                  </a:cubicBezTo>
                  <a:cubicBezTo>
                    <a:pt x="0" y="82550"/>
                    <a:pt x="9970" y="0"/>
                    <a:pt x="9970" y="0"/>
                  </a:cubicBezTo>
                  <a:close/>
                </a:path>
              </a:pathLst>
            </a:custGeom>
            <a:solidFill>
              <a:srgbClr val="4A753D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5" name="Google Shape;345;p15"/>
            <p:cNvSpPr/>
            <p:nvPr/>
          </p:nvSpPr>
          <p:spPr>
            <a:xfrm>
              <a:off x="51" y="2126"/>
              <a:ext cx="3467" cy="1888"/>
            </a:xfrm>
            <a:custGeom>
              <a:avLst/>
              <a:gdLst/>
              <a:ahLst/>
              <a:cxnLst/>
              <a:rect l="l" t="t" r="r" b="b"/>
              <a:pathLst>
                <a:path w="346659" h="188773" extrusionOk="0">
                  <a:moveTo>
                    <a:pt x="9969" y="0"/>
                  </a:moveTo>
                  <a:cubicBezTo>
                    <a:pt x="9969" y="0"/>
                    <a:pt x="93104" y="1956"/>
                    <a:pt x="138226" y="54089"/>
                  </a:cubicBezTo>
                  <a:cubicBezTo>
                    <a:pt x="162484" y="82118"/>
                    <a:pt x="170815" y="118935"/>
                    <a:pt x="173329" y="147003"/>
                  </a:cubicBezTo>
                  <a:cubicBezTo>
                    <a:pt x="175844" y="118935"/>
                    <a:pt x="184162" y="82118"/>
                    <a:pt x="208432" y="54089"/>
                  </a:cubicBezTo>
                  <a:cubicBezTo>
                    <a:pt x="253555" y="1956"/>
                    <a:pt x="336677" y="0"/>
                    <a:pt x="336677" y="0"/>
                  </a:cubicBezTo>
                  <a:cubicBezTo>
                    <a:pt x="336677" y="0"/>
                    <a:pt x="346659" y="82550"/>
                    <a:pt x="301536" y="134671"/>
                  </a:cubicBezTo>
                  <a:cubicBezTo>
                    <a:pt x="256921" y="186220"/>
                    <a:pt x="175184" y="188722"/>
                    <a:pt x="173368" y="188773"/>
                  </a:cubicBezTo>
                  <a:cubicBezTo>
                    <a:pt x="173368" y="188773"/>
                    <a:pt x="173329" y="188773"/>
                    <a:pt x="173329" y="188773"/>
                  </a:cubicBezTo>
                  <a:cubicBezTo>
                    <a:pt x="173329" y="188773"/>
                    <a:pt x="173291" y="188773"/>
                    <a:pt x="173291" y="188773"/>
                  </a:cubicBezTo>
                  <a:cubicBezTo>
                    <a:pt x="171475" y="188722"/>
                    <a:pt x="89738" y="186220"/>
                    <a:pt x="45123" y="134671"/>
                  </a:cubicBezTo>
                  <a:cubicBezTo>
                    <a:pt x="0" y="82550"/>
                    <a:pt x="9969" y="0"/>
                    <a:pt x="9969" y="0"/>
                  </a:cubicBezTo>
                  <a:close/>
                </a:path>
              </a:pathLst>
            </a:custGeom>
            <a:solidFill>
              <a:srgbClr val="4A753D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6" name="Google Shape;346;p15"/>
            <p:cNvSpPr/>
            <p:nvPr/>
          </p:nvSpPr>
          <p:spPr>
            <a:xfrm>
              <a:off x="8672" y="29"/>
              <a:ext cx="2008" cy="2173"/>
            </a:xfrm>
            <a:custGeom>
              <a:avLst/>
              <a:gdLst/>
              <a:ahLst/>
              <a:cxnLst/>
              <a:rect l="l" t="t" r="r" b="b"/>
              <a:pathLst>
                <a:path w="200838" h="217348" extrusionOk="0">
                  <a:moveTo>
                    <a:pt x="114084" y="0"/>
                  </a:moveTo>
                  <a:cubicBezTo>
                    <a:pt x="132296" y="0"/>
                    <a:pt x="148806" y="3150"/>
                    <a:pt x="163626" y="9461"/>
                  </a:cubicBezTo>
                  <a:cubicBezTo>
                    <a:pt x="178422" y="15761"/>
                    <a:pt x="190843" y="25019"/>
                    <a:pt x="200838" y="37236"/>
                  </a:cubicBezTo>
                  <a:lnTo>
                    <a:pt x="169329" y="66053"/>
                  </a:lnTo>
                  <a:cubicBezTo>
                    <a:pt x="162306" y="57836"/>
                    <a:pt x="154356" y="51638"/>
                    <a:pt x="145453" y="47447"/>
                  </a:cubicBezTo>
                  <a:cubicBezTo>
                    <a:pt x="136550" y="43231"/>
                    <a:pt x="126886" y="41135"/>
                    <a:pt x="116484" y="41135"/>
                  </a:cubicBezTo>
                  <a:cubicBezTo>
                    <a:pt x="106680" y="41135"/>
                    <a:pt x="97675" y="42787"/>
                    <a:pt x="89471" y="46088"/>
                  </a:cubicBezTo>
                  <a:cubicBezTo>
                    <a:pt x="81254" y="49390"/>
                    <a:pt x="74155" y="54051"/>
                    <a:pt x="68161" y="60046"/>
                  </a:cubicBezTo>
                  <a:cubicBezTo>
                    <a:pt x="62154" y="66053"/>
                    <a:pt x="57493" y="73165"/>
                    <a:pt x="54191" y="81356"/>
                  </a:cubicBezTo>
                  <a:cubicBezTo>
                    <a:pt x="50889" y="89560"/>
                    <a:pt x="49238" y="98679"/>
                    <a:pt x="49238" y="108674"/>
                  </a:cubicBezTo>
                  <a:cubicBezTo>
                    <a:pt x="49238" y="118694"/>
                    <a:pt x="50889" y="127788"/>
                    <a:pt x="54191" y="136004"/>
                  </a:cubicBezTo>
                  <a:cubicBezTo>
                    <a:pt x="57493" y="144209"/>
                    <a:pt x="62154" y="151308"/>
                    <a:pt x="68161" y="157315"/>
                  </a:cubicBezTo>
                  <a:cubicBezTo>
                    <a:pt x="74155" y="163309"/>
                    <a:pt x="81254" y="167970"/>
                    <a:pt x="89471" y="171272"/>
                  </a:cubicBezTo>
                  <a:cubicBezTo>
                    <a:pt x="97675" y="174574"/>
                    <a:pt x="106680" y="176213"/>
                    <a:pt x="116484" y="176213"/>
                  </a:cubicBezTo>
                  <a:cubicBezTo>
                    <a:pt x="126886" y="176213"/>
                    <a:pt x="136550" y="174079"/>
                    <a:pt x="145453" y="169761"/>
                  </a:cubicBezTo>
                  <a:cubicBezTo>
                    <a:pt x="154356" y="165468"/>
                    <a:pt x="162306" y="159207"/>
                    <a:pt x="169329" y="151003"/>
                  </a:cubicBezTo>
                  <a:lnTo>
                    <a:pt x="200838" y="179819"/>
                  </a:lnTo>
                  <a:cubicBezTo>
                    <a:pt x="190843" y="192037"/>
                    <a:pt x="178422" y="201346"/>
                    <a:pt x="163626" y="207747"/>
                  </a:cubicBezTo>
                  <a:cubicBezTo>
                    <a:pt x="148806" y="214147"/>
                    <a:pt x="132194" y="217348"/>
                    <a:pt x="113792" y="217348"/>
                  </a:cubicBezTo>
                  <a:cubicBezTo>
                    <a:pt x="97574" y="217348"/>
                    <a:pt x="82524" y="214693"/>
                    <a:pt x="68605" y="209398"/>
                  </a:cubicBezTo>
                  <a:cubicBezTo>
                    <a:pt x="54686" y="204102"/>
                    <a:pt x="42634" y="196545"/>
                    <a:pt x="32436" y="186728"/>
                  </a:cubicBezTo>
                  <a:cubicBezTo>
                    <a:pt x="22225" y="176936"/>
                    <a:pt x="14262" y="165417"/>
                    <a:pt x="8560" y="152210"/>
                  </a:cubicBezTo>
                  <a:cubicBezTo>
                    <a:pt x="2870" y="139002"/>
                    <a:pt x="0" y="124485"/>
                    <a:pt x="0" y="108674"/>
                  </a:cubicBezTo>
                  <a:cubicBezTo>
                    <a:pt x="0" y="92863"/>
                    <a:pt x="2870" y="78359"/>
                    <a:pt x="8560" y="65151"/>
                  </a:cubicBezTo>
                  <a:cubicBezTo>
                    <a:pt x="14262" y="51930"/>
                    <a:pt x="22263" y="40437"/>
                    <a:pt x="32588" y="30632"/>
                  </a:cubicBezTo>
                  <a:cubicBezTo>
                    <a:pt x="42888" y="20815"/>
                    <a:pt x="54991" y="13272"/>
                    <a:pt x="68897" y="7963"/>
                  </a:cubicBezTo>
                  <a:cubicBezTo>
                    <a:pt x="82804" y="2667"/>
                    <a:pt x="97879" y="0"/>
                    <a:pt x="114084" y="0"/>
                  </a:cubicBez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7" name="Google Shape;347;p15"/>
            <p:cNvSpPr/>
            <p:nvPr/>
          </p:nvSpPr>
          <p:spPr>
            <a:xfrm>
              <a:off x="11128" y="1221"/>
              <a:ext cx="761" cy="970"/>
            </a:xfrm>
            <a:custGeom>
              <a:avLst/>
              <a:gdLst/>
              <a:ahLst/>
              <a:cxnLst/>
              <a:rect l="l" t="t" r="r" b="b"/>
              <a:pathLst>
                <a:path w="76098" h="96965" extrusionOk="0">
                  <a:moveTo>
                    <a:pt x="69634" y="0"/>
                  </a:moveTo>
                  <a:lnTo>
                    <a:pt x="76098" y="0"/>
                  </a:lnTo>
                  <a:lnTo>
                    <a:pt x="76098" y="27025"/>
                  </a:lnTo>
                  <a:lnTo>
                    <a:pt x="74447" y="27025"/>
                  </a:lnTo>
                  <a:cubicBezTo>
                    <a:pt x="63449" y="27025"/>
                    <a:pt x="55880" y="28816"/>
                    <a:pt x="51778" y="32423"/>
                  </a:cubicBezTo>
                  <a:cubicBezTo>
                    <a:pt x="47676" y="36030"/>
                    <a:pt x="45631" y="40526"/>
                    <a:pt x="45631" y="45936"/>
                  </a:cubicBezTo>
                  <a:cubicBezTo>
                    <a:pt x="45631" y="51930"/>
                    <a:pt x="47968" y="56693"/>
                    <a:pt x="52692" y="60185"/>
                  </a:cubicBezTo>
                  <a:cubicBezTo>
                    <a:pt x="57391" y="63690"/>
                    <a:pt x="63728" y="65443"/>
                    <a:pt x="71742" y="65443"/>
                  </a:cubicBezTo>
                  <a:lnTo>
                    <a:pt x="76098" y="64347"/>
                  </a:lnTo>
                  <a:lnTo>
                    <a:pt x="76098" y="93228"/>
                  </a:lnTo>
                  <a:lnTo>
                    <a:pt x="60337" y="96965"/>
                  </a:lnTo>
                  <a:cubicBezTo>
                    <a:pt x="47917" y="96965"/>
                    <a:pt x="37211" y="94805"/>
                    <a:pt x="28219" y="90500"/>
                  </a:cubicBezTo>
                  <a:cubicBezTo>
                    <a:pt x="19215" y="86208"/>
                    <a:pt x="12255" y="80353"/>
                    <a:pt x="7341" y="72949"/>
                  </a:cubicBezTo>
                  <a:cubicBezTo>
                    <a:pt x="2438" y="65545"/>
                    <a:pt x="0" y="57239"/>
                    <a:pt x="0" y="48031"/>
                  </a:cubicBezTo>
                  <a:cubicBezTo>
                    <a:pt x="0" y="38633"/>
                    <a:pt x="2349" y="30264"/>
                    <a:pt x="7048" y="22961"/>
                  </a:cubicBezTo>
                  <a:cubicBezTo>
                    <a:pt x="11747" y="15659"/>
                    <a:pt x="19215" y="10008"/>
                    <a:pt x="29426" y="6007"/>
                  </a:cubicBezTo>
                  <a:cubicBezTo>
                    <a:pt x="39624" y="2006"/>
                    <a:pt x="53035" y="0"/>
                    <a:pt x="69634" y="0"/>
                  </a:cubicBez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8" name="Google Shape;348;p15"/>
            <p:cNvSpPr/>
            <p:nvPr/>
          </p:nvSpPr>
          <p:spPr>
            <a:xfrm>
              <a:off x="11188" y="528"/>
              <a:ext cx="701" cy="522"/>
            </a:xfrm>
            <a:custGeom>
              <a:avLst/>
              <a:gdLst/>
              <a:ahLst/>
              <a:cxnLst/>
              <a:rect l="l" t="t" r="r" b="b"/>
              <a:pathLst>
                <a:path w="70091" h="52222" extrusionOk="0">
                  <a:moveTo>
                    <a:pt x="69647" y="0"/>
                  </a:moveTo>
                  <a:lnTo>
                    <a:pt x="70091" y="59"/>
                  </a:lnTo>
                  <a:lnTo>
                    <a:pt x="70091" y="38085"/>
                  </a:lnTo>
                  <a:lnTo>
                    <a:pt x="63322" y="37224"/>
                  </a:lnTo>
                  <a:cubicBezTo>
                    <a:pt x="54724" y="37224"/>
                    <a:pt x="46266" y="38570"/>
                    <a:pt x="37960" y="41262"/>
                  </a:cubicBezTo>
                  <a:cubicBezTo>
                    <a:pt x="29667" y="43980"/>
                    <a:pt x="22504" y="47625"/>
                    <a:pt x="16510" y="52222"/>
                  </a:cubicBezTo>
                  <a:lnTo>
                    <a:pt x="0" y="19507"/>
                  </a:lnTo>
                  <a:cubicBezTo>
                    <a:pt x="8788" y="13106"/>
                    <a:pt x="19393" y="8242"/>
                    <a:pt x="31814" y="4940"/>
                  </a:cubicBezTo>
                  <a:cubicBezTo>
                    <a:pt x="44221" y="1638"/>
                    <a:pt x="56833" y="0"/>
                    <a:pt x="69647" y="0"/>
                  </a:cubicBez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9" name="Google Shape;349;p15"/>
            <p:cNvSpPr/>
            <p:nvPr/>
          </p:nvSpPr>
          <p:spPr>
            <a:xfrm>
              <a:off x="11889" y="528"/>
              <a:ext cx="773" cy="1638"/>
            </a:xfrm>
            <a:custGeom>
              <a:avLst/>
              <a:gdLst/>
              <a:ahLst/>
              <a:cxnLst/>
              <a:rect l="l" t="t" r="r" b="b"/>
              <a:pathLst>
                <a:path w="77305" h="163847" extrusionOk="0">
                  <a:moveTo>
                    <a:pt x="0" y="0"/>
                  </a:moveTo>
                  <a:lnTo>
                    <a:pt x="32348" y="4294"/>
                  </a:lnTo>
                  <a:cubicBezTo>
                    <a:pt x="41904" y="7196"/>
                    <a:pt x="50082" y="11549"/>
                    <a:pt x="56883" y="17353"/>
                  </a:cubicBezTo>
                  <a:cubicBezTo>
                    <a:pt x="70498" y="28960"/>
                    <a:pt x="77305" y="47071"/>
                    <a:pt x="77305" y="71683"/>
                  </a:cubicBezTo>
                  <a:lnTo>
                    <a:pt x="77305" y="163847"/>
                  </a:lnTo>
                  <a:lnTo>
                    <a:pt x="33464" y="163847"/>
                  </a:lnTo>
                  <a:lnTo>
                    <a:pt x="33464" y="143515"/>
                  </a:lnTo>
                  <a:cubicBezTo>
                    <a:pt x="29934" y="149356"/>
                    <a:pt x="25209" y="154233"/>
                    <a:pt x="19062" y="157992"/>
                  </a:cubicBezTo>
                  <a:lnTo>
                    <a:pt x="0" y="162511"/>
                  </a:lnTo>
                  <a:lnTo>
                    <a:pt x="0" y="133630"/>
                  </a:lnTo>
                  <a:lnTo>
                    <a:pt x="17107" y="129329"/>
                  </a:lnTo>
                  <a:cubicBezTo>
                    <a:pt x="23406" y="125722"/>
                    <a:pt x="27863" y="120223"/>
                    <a:pt x="30467" y="112819"/>
                  </a:cubicBezTo>
                  <a:lnTo>
                    <a:pt x="30467" y="96308"/>
                  </a:lnTo>
                  <a:lnTo>
                    <a:pt x="0" y="96308"/>
                  </a:lnTo>
                  <a:lnTo>
                    <a:pt x="0" y="69283"/>
                  </a:lnTo>
                  <a:lnTo>
                    <a:pt x="30467" y="69283"/>
                  </a:lnTo>
                  <a:lnTo>
                    <a:pt x="30467" y="68978"/>
                  </a:lnTo>
                  <a:cubicBezTo>
                    <a:pt x="30467" y="58983"/>
                    <a:pt x="27406" y="51173"/>
                    <a:pt x="21310" y="45559"/>
                  </a:cubicBezTo>
                  <a:cubicBezTo>
                    <a:pt x="18256" y="42759"/>
                    <a:pt x="14392" y="40660"/>
                    <a:pt x="9714" y="39262"/>
                  </a:cubicBezTo>
                  <a:lnTo>
                    <a:pt x="0" y="380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0" name="Google Shape;350;p15"/>
            <p:cNvSpPr/>
            <p:nvPr/>
          </p:nvSpPr>
          <p:spPr>
            <a:xfrm>
              <a:off x="13276" y="547"/>
              <a:ext cx="872" cy="2202"/>
            </a:xfrm>
            <a:custGeom>
              <a:avLst/>
              <a:gdLst/>
              <a:ahLst/>
              <a:cxnLst/>
              <a:rect l="l" t="t" r="r" b="b"/>
              <a:pathLst>
                <a:path w="87217" h="220168" extrusionOk="0">
                  <a:moveTo>
                    <a:pt x="87217" y="0"/>
                  </a:moveTo>
                  <a:lnTo>
                    <a:pt x="87217" y="36782"/>
                  </a:lnTo>
                  <a:lnTo>
                    <a:pt x="66358" y="42013"/>
                  </a:lnTo>
                  <a:cubicBezTo>
                    <a:pt x="60147" y="45505"/>
                    <a:pt x="55194" y="50560"/>
                    <a:pt x="51498" y="57164"/>
                  </a:cubicBezTo>
                  <a:cubicBezTo>
                    <a:pt x="47790" y="63768"/>
                    <a:pt x="45936" y="71769"/>
                    <a:pt x="45936" y="81180"/>
                  </a:cubicBezTo>
                  <a:cubicBezTo>
                    <a:pt x="45936" y="90387"/>
                    <a:pt x="47790" y="98337"/>
                    <a:pt x="51498" y="105043"/>
                  </a:cubicBezTo>
                  <a:cubicBezTo>
                    <a:pt x="55194" y="111749"/>
                    <a:pt x="60147" y="116905"/>
                    <a:pt x="66358" y="120512"/>
                  </a:cubicBezTo>
                  <a:lnTo>
                    <a:pt x="87217" y="125868"/>
                  </a:lnTo>
                  <a:lnTo>
                    <a:pt x="87217" y="162307"/>
                  </a:lnTo>
                  <a:lnTo>
                    <a:pt x="59753" y="155335"/>
                  </a:lnTo>
                  <a:cubicBezTo>
                    <a:pt x="54927" y="152490"/>
                    <a:pt x="50660" y="148896"/>
                    <a:pt x="46837" y="144667"/>
                  </a:cubicBezTo>
                  <a:lnTo>
                    <a:pt x="46837" y="220168"/>
                  </a:lnTo>
                  <a:lnTo>
                    <a:pt x="0" y="220168"/>
                  </a:lnTo>
                  <a:lnTo>
                    <a:pt x="0" y="421"/>
                  </a:lnTo>
                  <a:lnTo>
                    <a:pt x="44742" y="421"/>
                  </a:lnTo>
                  <a:lnTo>
                    <a:pt x="44742" y="19229"/>
                  </a:lnTo>
                  <a:cubicBezTo>
                    <a:pt x="48819" y="14314"/>
                    <a:pt x="53543" y="10199"/>
                    <a:pt x="58991" y="7024"/>
                  </a:cubicBezTo>
                  <a:lnTo>
                    <a:pt x="87217" y="0"/>
                  </a:ln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1" name="Google Shape;351;p15"/>
            <p:cNvSpPr/>
            <p:nvPr/>
          </p:nvSpPr>
          <p:spPr>
            <a:xfrm>
              <a:off x="14148" y="528"/>
              <a:ext cx="887" cy="1663"/>
            </a:xfrm>
            <a:custGeom>
              <a:avLst/>
              <a:gdLst/>
              <a:ahLst/>
              <a:cxnLst/>
              <a:rect l="l" t="t" r="r" b="b"/>
              <a:pathLst>
                <a:path w="88716" h="166307" extrusionOk="0">
                  <a:moveTo>
                    <a:pt x="7956" y="0"/>
                  </a:moveTo>
                  <a:cubicBezTo>
                    <a:pt x="23362" y="0"/>
                    <a:pt x="37128" y="3454"/>
                    <a:pt x="49231" y="10363"/>
                  </a:cubicBezTo>
                  <a:cubicBezTo>
                    <a:pt x="61335" y="17272"/>
                    <a:pt x="70936" y="26912"/>
                    <a:pt x="78048" y="39332"/>
                  </a:cubicBezTo>
                  <a:cubicBezTo>
                    <a:pt x="85147" y="51740"/>
                    <a:pt x="88716" y="66358"/>
                    <a:pt x="88716" y="83160"/>
                  </a:cubicBezTo>
                  <a:cubicBezTo>
                    <a:pt x="88716" y="100165"/>
                    <a:pt x="85147" y="114834"/>
                    <a:pt x="78048" y="127140"/>
                  </a:cubicBezTo>
                  <a:cubicBezTo>
                    <a:pt x="70936" y="139446"/>
                    <a:pt x="61335" y="149060"/>
                    <a:pt x="49231" y="155956"/>
                  </a:cubicBezTo>
                  <a:cubicBezTo>
                    <a:pt x="37128" y="162865"/>
                    <a:pt x="23362" y="166307"/>
                    <a:pt x="7956" y="166307"/>
                  </a:cubicBezTo>
                  <a:lnTo>
                    <a:pt x="0" y="164287"/>
                  </a:lnTo>
                  <a:lnTo>
                    <a:pt x="0" y="127848"/>
                  </a:lnTo>
                  <a:lnTo>
                    <a:pt x="159" y="127889"/>
                  </a:lnTo>
                  <a:cubicBezTo>
                    <a:pt x="7956" y="127889"/>
                    <a:pt x="14916" y="126099"/>
                    <a:pt x="21012" y="122492"/>
                  </a:cubicBezTo>
                  <a:cubicBezTo>
                    <a:pt x="27121" y="118885"/>
                    <a:pt x="32023" y="113729"/>
                    <a:pt x="35732" y="107023"/>
                  </a:cubicBezTo>
                  <a:cubicBezTo>
                    <a:pt x="39427" y="100318"/>
                    <a:pt x="41281" y="92367"/>
                    <a:pt x="41281" y="83160"/>
                  </a:cubicBezTo>
                  <a:cubicBezTo>
                    <a:pt x="41281" y="73749"/>
                    <a:pt x="39427" y="65748"/>
                    <a:pt x="35732" y="59144"/>
                  </a:cubicBezTo>
                  <a:cubicBezTo>
                    <a:pt x="32023" y="52540"/>
                    <a:pt x="27121" y="47485"/>
                    <a:pt x="21012" y="43993"/>
                  </a:cubicBezTo>
                  <a:cubicBezTo>
                    <a:pt x="14916" y="40475"/>
                    <a:pt x="7956" y="38722"/>
                    <a:pt x="159" y="38722"/>
                  </a:cubicBezTo>
                  <a:lnTo>
                    <a:pt x="0" y="38762"/>
                  </a:lnTo>
                  <a:lnTo>
                    <a:pt x="0" y="1980"/>
                  </a:lnTo>
                  <a:lnTo>
                    <a:pt x="7956" y="0"/>
                  </a:ln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2" name="Google Shape;352;p15"/>
            <p:cNvSpPr/>
            <p:nvPr/>
          </p:nvSpPr>
          <p:spPr>
            <a:xfrm>
              <a:off x="8975" y="3216"/>
              <a:ext cx="1055" cy="2101"/>
            </a:xfrm>
            <a:custGeom>
              <a:avLst/>
              <a:gdLst/>
              <a:ahLst/>
              <a:cxnLst/>
              <a:rect l="l" t="t" r="r" b="b"/>
              <a:pathLst>
                <a:path w="105531" h="210147" extrusionOk="0">
                  <a:moveTo>
                    <a:pt x="0" y="0"/>
                  </a:moveTo>
                  <a:lnTo>
                    <a:pt x="95466" y="0"/>
                  </a:lnTo>
                  <a:lnTo>
                    <a:pt x="105531" y="1020"/>
                  </a:lnTo>
                  <a:lnTo>
                    <a:pt x="105531" y="42344"/>
                  </a:lnTo>
                  <a:lnTo>
                    <a:pt x="93066" y="39624"/>
                  </a:lnTo>
                  <a:lnTo>
                    <a:pt x="48946" y="39624"/>
                  </a:lnTo>
                  <a:lnTo>
                    <a:pt x="48946" y="170510"/>
                  </a:lnTo>
                  <a:lnTo>
                    <a:pt x="93066" y="170510"/>
                  </a:lnTo>
                  <a:lnTo>
                    <a:pt x="105531" y="167790"/>
                  </a:lnTo>
                  <a:lnTo>
                    <a:pt x="105531" y="209124"/>
                  </a:lnTo>
                  <a:lnTo>
                    <a:pt x="95466" y="210147"/>
                  </a:lnTo>
                  <a:lnTo>
                    <a:pt x="0" y="21014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3" name="Google Shape;353;p15"/>
            <p:cNvSpPr/>
            <p:nvPr/>
          </p:nvSpPr>
          <p:spPr>
            <a:xfrm>
              <a:off x="10030" y="3226"/>
              <a:ext cx="1058" cy="2081"/>
            </a:xfrm>
            <a:custGeom>
              <a:avLst/>
              <a:gdLst/>
              <a:ahLst/>
              <a:cxnLst/>
              <a:rect l="l" t="t" r="r" b="b"/>
              <a:pathLst>
                <a:path w="105823" h="208104" extrusionOk="0">
                  <a:moveTo>
                    <a:pt x="0" y="0"/>
                  </a:moveTo>
                  <a:lnTo>
                    <a:pt x="22139" y="2245"/>
                  </a:lnTo>
                  <a:cubicBezTo>
                    <a:pt x="32198" y="4421"/>
                    <a:pt x="41580" y="7685"/>
                    <a:pt x="50286" y="12035"/>
                  </a:cubicBezTo>
                  <a:cubicBezTo>
                    <a:pt x="67697" y="20734"/>
                    <a:pt x="81312" y="32952"/>
                    <a:pt x="91116" y="48662"/>
                  </a:cubicBezTo>
                  <a:cubicBezTo>
                    <a:pt x="100921" y="64384"/>
                    <a:pt x="105823" y="82838"/>
                    <a:pt x="105823" y="104046"/>
                  </a:cubicBezTo>
                  <a:cubicBezTo>
                    <a:pt x="105823" y="125256"/>
                    <a:pt x="100921" y="143734"/>
                    <a:pt x="91116" y="159431"/>
                  </a:cubicBezTo>
                  <a:cubicBezTo>
                    <a:pt x="81312" y="175154"/>
                    <a:pt x="67697" y="187358"/>
                    <a:pt x="50286" y="196058"/>
                  </a:cubicBezTo>
                  <a:cubicBezTo>
                    <a:pt x="41580" y="200408"/>
                    <a:pt x="32198" y="203675"/>
                    <a:pt x="22139" y="205854"/>
                  </a:cubicBezTo>
                  <a:lnTo>
                    <a:pt x="0" y="208104"/>
                  </a:lnTo>
                  <a:lnTo>
                    <a:pt x="0" y="166769"/>
                  </a:lnTo>
                  <a:lnTo>
                    <a:pt x="24022" y="161527"/>
                  </a:lnTo>
                  <a:cubicBezTo>
                    <a:pt x="34322" y="156244"/>
                    <a:pt x="42323" y="148623"/>
                    <a:pt x="48038" y="138718"/>
                  </a:cubicBezTo>
                  <a:cubicBezTo>
                    <a:pt x="53740" y="128812"/>
                    <a:pt x="56585" y="117254"/>
                    <a:pt x="56585" y="104046"/>
                  </a:cubicBezTo>
                  <a:cubicBezTo>
                    <a:pt x="56585" y="90648"/>
                    <a:pt x="53740" y="79027"/>
                    <a:pt x="48038" y="69236"/>
                  </a:cubicBezTo>
                  <a:cubicBezTo>
                    <a:pt x="42323" y="59419"/>
                    <a:pt x="34322" y="51875"/>
                    <a:pt x="24022" y="46566"/>
                  </a:cubicBezTo>
                  <a:lnTo>
                    <a:pt x="0" y="413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4" name="Google Shape;354;p15"/>
            <p:cNvSpPr/>
            <p:nvPr/>
          </p:nvSpPr>
          <p:spPr>
            <a:xfrm>
              <a:off x="11365" y="3678"/>
              <a:ext cx="860" cy="1657"/>
            </a:xfrm>
            <a:custGeom>
              <a:avLst/>
              <a:gdLst/>
              <a:ahLst/>
              <a:cxnLst/>
              <a:rect l="l" t="t" r="r" b="b"/>
              <a:pathLst>
                <a:path w="85973" h="165692" extrusionOk="0">
                  <a:moveTo>
                    <a:pt x="85852" y="0"/>
                  </a:moveTo>
                  <a:lnTo>
                    <a:pt x="85973" y="14"/>
                  </a:lnTo>
                  <a:lnTo>
                    <a:pt x="85973" y="35466"/>
                  </a:lnTo>
                  <a:lnTo>
                    <a:pt x="64986" y="40678"/>
                  </a:lnTo>
                  <a:cubicBezTo>
                    <a:pt x="58877" y="44171"/>
                    <a:pt x="54127" y="49073"/>
                    <a:pt x="50736" y="55385"/>
                  </a:cubicBezTo>
                  <a:cubicBezTo>
                    <a:pt x="48539" y="59436"/>
                    <a:pt x="47130" y="64033"/>
                    <a:pt x="46355" y="69037"/>
                  </a:cubicBezTo>
                  <a:lnTo>
                    <a:pt x="85973" y="69037"/>
                  </a:lnTo>
                  <a:lnTo>
                    <a:pt x="85973" y="96368"/>
                  </a:lnTo>
                  <a:lnTo>
                    <a:pt x="46901" y="96368"/>
                  </a:lnTo>
                  <a:cubicBezTo>
                    <a:pt x="47892" y="100711"/>
                    <a:pt x="49428" y="104737"/>
                    <a:pt x="51626" y="108369"/>
                  </a:cubicBezTo>
                  <a:cubicBezTo>
                    <a:pt x="55626" y="114973"/>
                    <a:pt x="61138" y="120028"/>
                    <a:pt x="68135" y="123520"/>
                  </a:cubicBezTo>
                  <a:lnTo>
                    <a:pt x="85973" y="127247"/>
                  </a:lnTo>
                  <a:lnTo>
                    <a:pt x="85973" y="165692"/>
                  </a:lnTo>
                  <a:lnTo>
                    <a:pt x="65967" y="163605"/>
                  </a:lnTo>
                  <a:cubicBezTo>
                    <a:pt x="57912" y="161804"/>
                    <a:pt x="50432" y="159105"/>
                    <a:pt x="43523" y="155511"/>
                  </a:cubicBezTo>
                  <a:cubicBezTo>
                    <a:pt x="29718" y="148298"/>
                    <a:pt x="18999" y="138443"/>
                    <a:pt x="11405" y="125933"/>
                  </a:cubicBezTo>
                  <a:cubicBezTo>
                    <a:pt x="3785" y="113424"/>
                    <a:pt x="0" y="99162"/>
                    <a:pt x="0" y="83160"/>
                  </a:cubicBezTo>
                  <a:cubicBezTo>
                    <a:pt x="0" y="67132"/>
                    <a:pt x="3645" y="52832"/>
                    <a:pt x="10960" y="40221"/>
                  </a:cubicBezTo>
                  <a:cubicBezTo>
                    <a:pt x="18263" y="27622"/>
                    <a:pt x="28473" y="17755"/>
                    <a:pt x="41567" y="10655"/>
                  </a:cubicBezTo>
                  <a:cubicBezTo>
                    <a:pt x="54686" y="3543"/>
                    <a:pt x="69444" y="0"/>
                    <a:pt x="85852" y="0"/>
                  </a:cubicBez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5" name="Google Shape;355;p15"/>
            <p:cNvSpPr/>
            <p:nvPr/>
          </p:nvSpPr>
          <p:spPr>
            <a:xfrm>
              <a:off x="12225" y="4810"/>
              <a:ext cx="725" cy="531"/>
            </a:xfrm>
            <a:custGeom>
              <a:avLst/>
              <a:gdLst/>
              <a:ahLst/>
              <a:cxnLst/>
              <a:rect l="l" t="t" r="r" b="b"/>
              <a:pathLst>
                <a:path w="72536" h="53137" extrusionOk="0">
                  <a:moveTo>
                    <a:pt x="47606" y="0"/>
                  </a:moveTo>
                  <a:lnTo>
                    <a:pt x="72536" y="27013"/>
                  </a:lnTo>
                  <a:cubicBezTo>
                    <a:pt x="65119" y="35433"/>
                    <a:pt x="55810" y="41885"/>
                    <a:pt x="44609" y="46380"/>
                  </a:cubicBezTo>
                  <a:cubicBezTo>
                    <a:pt x="33395" y="50889"/>
                    <a:pt x="20491" y="53137"/>
                    <a:pt x="5886" y="53137"/>
                  </a:cubicBezTo>
                  <a:lnTo>
                    <a:pt x="0" y="52522"/>
                  </a:lnTo>
                  <a:lnTo>
                    <a:pt x="0" y="14077"/>
                  </a:lnTo>
                  <a:lnTo>
                    <a:pt x="7385" y="15621"/>
                  </a:lnTo>
                  <a:cubicBezTo>
                    <a:pt x="15792" y="15621"/>
                    <a:pt x="23247" y="14313"/>
                    <a:pt x="29750" y="11709"/>
                  </a:cubicBezTo>
                  <a:cubicBezTo>
                    <a:pt x="36252" y="9106"/>
                    <a:pt x="42209" y="5207"/>
                    <a:pt x="47606" y="0"/>
                  </a:cubicBez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6" name="Google Shape;356;p15"/>
            <p:cNvSpPr/>
            <p:nvPr/>
          </p:nvSpPr>
          <p:spPr>
            <a:xfrm>
              <a:off x="12225" y="3678"/>
              <a:ext cx="839" cy="964"/>
            </a:xfrm>
            <a:custGeom>
              <a:avLst/>
              <a:gdLst/>
              <a:ahLst/>
              <a:cxnLst/>
              <a:rect l="l" t="t" r="r" b="b"/>
              <a:pathLst>
                <a:path w="83928" h="96354" extrusionOk="0">
                  <a:moveTo>
                    <a:pt x="0" y="0"/>
                  </a:moveTo>
                  <a:lnTo>
                    <a:pt x="22425" y="2533"/>
                  </a:lnTo>
                  <a:cubicBezTo>
                    <a:pt x="29556" y="4232"/>
                    <a:pt x="36303" y="6781"/>
                    <a:pt x="42666" y="10185"/>
                  </a:cubicBezTo>
                  <a:cubicBezTo>
                    <a:pt x="55366" y="17004"/>
                    <a:pt x="65424" y="26606"/>
                    <a:pt x="72841" y="39001"/>
                  </a:cubicBezTo>
                  <a:cubicBezTo>
                    <a:pt x="80232" y="51421"/>
                    <a:pt x="83928" y="66331"/>
                    <a:pt x="83928" y="83730"/>
                  </a:cubicBezTo>
                  <a:cubicBezTo>
                    <a:pt x="83928" y="85546"/>
                    <a:pt x="83839" y="87591"/>
                    <a:pt x="83636" y="89903"/>
                  </a:cubicBezTo>
                  <a:cubicBezTo>
                    <a:pt x="83445" y="92201"/>
                    <a:pt x="83229" y="94347"/>
                    <a:pt x="83039" y="96354"/>
                  </a:cubicBezTo>
                  <a:lnTo>
                    <a:pt x="0" y="96354"/>
                  </a:lnTo>
                  <a:lnTo>
                    <a:pt x="0" y="69024"/>
                  </a:lnTo>
                  <a:lnTo>
                    <a:pt x="39618" y="69024"/>
                  </a:lnTo>
                  <a:cubicBezTo>
                    <a:pt x="38945" y="63957"/>
                    <a:pt x="37548" y="59321"/>
                    <a:pt x="35300" y="55219"/>
                  </a:cubicBezTo>
                  <a:cubicBezTo>
                    <a:pt x="31909" y="49021"/>
                    <a:pt x="27210" y="44157"/>
                    <a:pt x="21190" y="40665"/>
                  </a:cubicBezTo>
                  <a:cubicBezTo>
                    <a:pt x="15183" y="37159"/>
                    <a:pt x="8185" y="35407"/>
                    <a:pt x="184" y="35407"/>
                  </a:cubicBezTo>
                  <a:lnTo>
                    <a:pt x="0" y="354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7" name="Google Shape;357;p15"/>
            <p:cNvSpPr/>
            <p:nvPr/>
          </p:nvSpPr>
          <p:spPr>
            <a:xfrm>
              <a:off x="13144" y="3702"/>
              <a:ext cx="1840" cy="1615"/>
            </a:xfrm>
            <a:custGeom>
              <a:avLst/>
              <a:gdLst/>
              <a:ahLst/>
              <a:cxnLst/>
              <a:rect l="l" t="t" r="r" b="b"/>
              <a:pathLst>
                <a:path w="184036" h="161518" extrusionOk="0">
                  <a:moveTo>
                    <a:pt x="0" y="0"/>
                  </a:moveTo>
                  <a:lnTo>
                    <a:pt x="48031" y="0"/>
                  </a:lnTo>
                  <a:lnTo>
                    <a:pt x="92710" y="110045"/>
                  </a:lnTo>
                  <a:lnTo>
                    <a:pt x="139293" y="0"/>
                  </a:lnTo>
                  <a:lnTo>
                    <a:pt x="184036" y="0"/>
                  </a:lnTo>
                  <a:lnTo>
                    <a:pt x="115875" y="161518"/>
                  </a:lnTo>
                  <a:lnTo>
                    <a:pt x="67843" y="1615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8" name="Google Shape;358;p15"/>
            <p:cNvSpPr/>
            <p:nvPr/>
          </p:nvSpPr>
          <p:spPr>
            <a:xfrm>
              <a:off x="8713" y="6330"/>
              <a:ext cx="2035" cy="2173"/>
            </a:xfrm>
            <a:custGeom>
              <a:avLst/>
              <a:gdLst/>
              <a:ahLst/>
              <a:cxnLst/>
              <a:rect l="l" t="t" r="r" b="b"/>
              <a:pathLst>
                <a:path w="203543" h="217348" extrusionOk="0">
                  <a:moveTo>
                    <a:pt x="115582" y="0"/>
                  </a:moveTo>
                  <a:cubicBezTo>
                    <a:pt x="134214" y="0"/>
                    <a:pt x="150965" y="3111"/>
                    <a:pt x="165875" y="9309"/>
                  </a:cubicBezTo>
                  <a:cubicBezTo>
                    <a:pt x="180784" y="15507"/>
                    <a:pt x="193345" y="24511"/>
                    <a:pt x="203543" y="36322"/>
                  </a:cubicBezTo>
                  <a:lnTo>
                    <a:pt x="172631" y="65138"/>
                  </a:lnTo>
                  <a:cubicBezTo>
                    <a:pt x="164821" y="56947"/>
                    <a:pt x="156426" y="50889"/>
                    <a:pt x="147422" y="46990"/>
                  </a:cubicBezTo>
                  <a:cubicBezTo>
                    <a:pt x="138405" y="43078"/>
                    <a:pt x="128499" y="41135"/>
                    <a:pt x="117704" y="41135"/>
                  </a:cubicBezTo>
                  <a:cubicBezTo>
                    <a:pt x="107683" y="41135"/>
                    <a:pt x="98476" y="42786"/>
                    <a:pt x="90069" y="46088"/>
                  </a:cubicBezTo>
                  <a:cubicBezTo>
                    <a:pt x="81674" y="49390"/>
                    <a:pt x="74409" y="54039"/>
                    <a:pt x="68313" y="60046"/>
                  </a:cubicBezTo>
                  <a:cubicBezTo>
                    <a:pt x="62205" y="66053"/>
                    <a:pt x="57505" y="73165"/>
                    <a:pt x="54204" y="81356"/>
                  </a:cubicBezTo>
                  <a:cubicBezTo>
                    <a:pt x="50902" y="89560"/>
                    <a:pt x="49238" y="98679"/>
                    <a:pt x="49238" y="108674"/>
                  </a:cubicBezTo>
                  <a:cubicBezTo>
                    <a:pt x="49238" y="118288"/>
                    <a:pt x="50902" y="127241"/>
                    <a:pt x="54204" y="135547"/>
                  </a:cubicBezTo>
                  <a:cubicBezTo>
                    <a:pt x="57505" y="143853"/>
                    <a:pt x="62205" y="151003"/>
                    <a:pt x="68313" y="157010"/>
                  </a:cubicBezTo>
                  <a:cubicBezTo>
                    <a:pt x="74409" y="163004"/>
                    <a:pt x="81623" y="167716"/>
                    <a:pt x="89916" y="171120"/>
                  </a:cubicBezTo>
                  <a:cubicBezTo>
                    <a:pt x="98222" y="174536"/>
                    <a:pt x="107378" y="176213"/>
                    <a:pt x="117399" y="176213"/>
                  </a:cubicBezTo>
                  <a:cubicBezTo>
                    <a:pt x="127000" y="176213"/>
                    <a:pt x="136347" y="174625"/>
                    <a:pt x="145453" y="171424"/>
                  </a:cubicBezTo>
                  <a:cubicBezTo>
                    <a:pt x="148742" y="170269"/>
                    <a:pt x="151993" y="168732"/>
                    <a:pt x="155219" y="167031"/>
                  </a:cubicBezTo>
                  <a:lnTo>
                    <a:pt x="155219" y="105372"/>
                  </a:lnTo>
                  <a:lnTo>
                    <a:pt x="199657" y="105372"/>
                  </a:lnTo>
                  <a:lnTo>
                    <a:pt x="199657" y="190627"/>
                  </a:lnTo>
                  <a:cubicBezTo>
                    <a:pt x="188036" y="199441"/>
                    <a:pt x="174727" y="206083"/>
                    <a:pt x="159728" y="210591"/>
                  </a:cubicBezTo>
                  <a:cubicBezTo>
                    <a:pt x="144704" y="215100"/>
                    <a:pt x="129705" y="217348"/>
                    <a:pt x="114694" y="217348"/>
                  </a:cubicBezTo>
                  <a:cubicBezTo>
                    <a:pt x="98069" y="217348"/>
                    <a:pt x="82766" y="214693"/>
                    <a:pt x="68758" y="209385"/>
                  </a:cubicBezTo>
                  <a:cubicBezTo>
                    <a:pt x="54750" y="204102"/>
                    <a:pt x="42634" y="196533"/>
                    <a:pt x="32436" y="186728"/>
                  </a:cubicBezTo>
                  <a:cubicBezTo>
                    <a:pt x="22225" y="176924"/>
                    <a:pt x="14275" y="165417"/>
                    <a:pt x="8572" y="152209"/>
                  </a:cubicBezTo>
                  <a:cubicBezTo>
                    <a:pt x="2870" y="139002"/>
                    <a:pt x="0" y="124485"/>
                    <a:pt x="0" y="108674"/>
                  </a:cubicBezTo>
                  <a:cubicBezTo>
                    <a:pt x="0" y="92863"/>
                    <a:pt x="2870" y="78346"/>
                    <a:pt x="8572" y="65138"/>
                  </a:cubicBezTo>
                  <a:cubicBezTo>
                    <a:pt x="14275" y="51930"/>
                    <a:pt x="22327" y="40437"/>
                    <a:pt x="32728" y="30632"/>
                  </a:cubicBezTo>
                  <a:cubicBezTo>
                    <a:pt x="43142" y="20815"/>
                    <a:pt x="55347" y="13259"/>
                    <a:pt x="69355" y="7963"/>
                  </a:cubicBezTo>
                  <a:cubicBezTo>
                    <a:pt x="83363" y="2654"/>
                    <a:pt x="98768" y="0"/>
                    <a:pt x="115582" y="0"/>
                  </a:cubicBez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9" name="Google Shape;359;p15"/>
            <p:cNvSpPr/>
            <p:nvPr/>
          </p:nvSpPr>
          <p:spPr>
            <a:xfrm>
              <a:off x="11113" y="6366"/>
              <a:ext cx="1055" cy="2101"/>
            </a:xfrm>
            <a:custGeom>
              <a:avLst/>
              <a:gdLst/>
              <a:ahLst/>
              <a:cxnLst/>
              <a:rect l="l" t="t" r="r" b="b"/>
              <a:pathLst>
                <a:path w="105531" h="210147" extrusionOk="0">
                  <a:moveTo>
                    <a:pt x="0" y="0"/>
                  </a:moveTo>
                  <a:lnTo>
                    <a:pt x="95466" y="0"/>
                  </a:lnTo>
                  <a:lnTo>
                    <a:pt x="105531" y="1020"/>
                  </a:lnTo>
                  <a:lnTo>
                    <a:pt x="105531" y="42344"/>
                  </a:lnTo>
                  <a:lnTo>
                    <a:pt x="93066" y="39624"/>
                  </a:lnTo>
                  <a:lnTo>
                    <a:pt x="48946" y="39624"/>
                  </a:lnTo>
                  <a:lnTo>
                    <a:pt x="48946" y="170510"/>
                  </a:lnTo>
                  <a:lnTo>
                    <a:pt x="93066" y="170510"/>
                  </a:lnTo>
                  <a:lnTo>
                    <a:pt x="105531" y="167790"/>
                  </a:lnTo>
                  <a:lnTo>
                    <a:pt x="105531" y="209126"/>
                  </a:lnTo>
                  <a:lnTo>
                    <a:pt x="95466" y="210147"/>
                  </a:lnTo>
                  <a:lnTo>
                    <a:pt x="0" y="21014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0" name="Google Shape;360;p15"/>
            <p:cNvSpPr/>
            <p:nvPr/>
          </p:nvSpPr>
          <p:spPr>
            <a:xfrm>
              <a:off x="12169" y="6376"/>
              <a:ext cx="1058" cy="2081"/>
            </a:xfrm>
            <a:custGeom>
              <a:avLst/>
              <a:gdLst/>
              <a:ahLst/>
              <a:cxnLst/>
              <a:rect l="l" t="t" r="r" b="b"/>
              <a:pathLst>
                <a:path w="105823" h="208105" extrusionOk="0">
                  <a:moveTo>
                    <a:pt x="0" y="0"/>
                  </a:moveTo>
                  <a:lnTo>
                    <a:pt x="22139" y="2245"/>
                  </a:lnTo>
                  <a:cubicBezTo>
                    <a:pt x="32198" y="4421"/>
                    <a:pt x="41580" y="7685"/>
                    <a:pt x="50286" y="12035"/>
                  </a:cubicBezTo>
                  <a:cubicBezTo>
                    <a:pt x="67697" y="20734"/>
                    <a:pt x="81312" y="32952"/>
                    <a:pt x="91116" y="48662"/>
                  </a:cubicBezTo>
                  <a:cubicBezTo>
                    <a:pt x="100921" y="64384"/>
                    <a:pt x="105823" y="82838"/>
                    <a:pt x="105823" y="104046"/>
                  </a:cubicBezTo>
                  <a:cubicBezTo>
                    <a:pt x="105823" y="125256"/>
                    <a:pt x="100921" y="143734"/>
                    <a:pt x="91116" y="159431"/>
                  </a:cubicBezTo>
                  <a:cubicBezTo>
                    <a:pt x="81312" y="175154"/>
                    <a:pt x="67697" y="187358"/>
                    <a:pt x="50286" y="196058"/>
                  </a:cubicBezTo>
                  <a:cubicBezTo>
                    <a:pt x="41580" y="200414"/>
                    <a:pt x="32198" y="203681"/>
                    <a:pt x="22139" y="205859"/>
                  </a:cubicBezTo>
                  <a:lnTo>
                    <a:pt x="0" y="208105"/>
                  </a:lnTo>
                  <a:lnTo>
                    <a:pt x="0" y="166769"/>
                  </a:lnTo>
                  <a:lnTo>
                    <a:pt x="24022" y="161527"/>
                  </a:lnTo>
                  <a:cubicBezTo>
                    <a:pt x="34322" y="156244"/>
                    <a:pt x="42323" y="148623"/>
                    <a:pt x="48038" y="138718"/>
                  </a:cubicBezTo>
                  <a:cubicBezTo>
                    <a:pt x="53740" y="128812"/>
                    <a:pt x="56585" y="117254"/>
                    <a:pt x="56585" y="104046"/>
                  </a:cubicBezTo>
                  <a:cubicBezTo>
                    <a:pt x="56585" y="90648"/>
                    <a:pt x="53740" y="79027"/>
                    <a:pt x="48038" y="69236"/>
                  </a:cubicBezTo>
                  <a:cubicBezTo>
                    <a:pt x="42323" y="59419"/>
                    <a:pt x="34322" y="51875"/>
                    <a:pt x="24022" y="46566"/>
                  </a:cubicBezTo>
                  <a:lnTo>
                    <a:pt x="0" y="413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1" name="Google Shape;361;p15"/>
            <p:cNvSpPr/>
            <p:nvPr/>
          </p:nvSpPr>
          <p:spPr>
            <a:xfrm>
              <a:off x="13248" y="6366"/>
              <a:ext cx="1831" cy="2101"/>
            </a:xfrm>
            <a:custGeom>
              <a:avLst/>
              <a:gdLst/>
              <a:ahLst/>
              <a:cxnLst/>
              <a:rect l="l" t="t" r="r" b="b"/>
              <a:pathLst>
                <a:path w="183121" h="210147" extrusionOk="0">
                  <a:moveTo>
                    <a:pt x="0" y="0"/>
                  </a:moveTo>
                  <a:lnTo>
                    <a:pt x="183121" y="0"/>
                  </a:lnTo>
                  <a:lnTo>
                    <a:pt x="183121" y="39624"/>
                  </a:lnTo>
                  <a:lnTo>
                    <a:pt x="115875" y="39624"/>
                  </a:lnTo>
                  <a:lnTo>
                    <a:pt x="115875" y="210147"/>
                  </a:lnTo>
                  <a:lnTo>
                    <a:pt x="67234" y="210147"/>
                  </a:lnTo>
                  <a:lnTo>
                    <a:pt x="67234" y="39624"/>
                  </a:lnTo>
                  <a:lnTo>
                    <a:pt x="0" y="396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A1915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2" name="Google Shape;362;p15"/>
            <p:cNvSpPr/>
            <p:nvPr/>
          </p:nvSpPr>
          <p:spPr>
            <a:xfrm>
              <a:off x="0" y="4618"/>
              <a:ext cx="8003" cy="3933"/>
            </a:xfrm>
            <a:custGeom>
              <a:avLst/>
              <a:gdLst/>
              <a:ahLst/>
              <a:cxnLst/>
              <a:rect l="l" t="t" r="r" b="b"/>
              <a:pathLst>
                <a:path w="800329" h="393319" extrusionOk="0">
                  <a:moveTo>
                    <a:pt x="13017" y="0"/>
                  </a:moveTo>
                  <a:lnTo>
                    <a:pt x="797014" y="0"/>
                  </a:lnTo>
                  <a:lnTo>
                    <a:pt x="797014" y="75146"/>
                  </a:lnTo>
                  <a:lnTo>
                    <a:pt x="241770" y="75146"/>
                  </a:lnTo>
                  <a:cubicBezTo>
                    <a:pt x="273495" y="98158"/>
                    <a:pt x="301638" y="125806"/>
                    <a:pt x="325158" y="157137"/>
                  </a:cubicBezTo>
                  <a:lnTo>
                    <a:pt x="799871" y="157137"/>
                  </a:lnTo>
                  <a:lnTo>
                    <a:pt x="799871" y="232296"/>
                  </a:lnTo>
                  <a:lnTo>
                    <a:pt x="369392" y="232296"/>
                  </a:lnTo>
                  <a:cubicBezTo>
                    <a:pt x="380987" y="258242"/>
                    <a:pt x="389814" y="285699"/>
                    <a:pt x="395529" y="314274"/>
                  </a:cubicBezTo>
                  <a:lnTo>
                    <a:pt x="800329" y="314274"/>
                  </a:lnTo>
                  <a:lnTo>
                    <a:pt x="800329" y="393319"/>
                  </a:lnTo>
                  <a:cubicBezTo>
                    <a:pt x="800329" y="393319"/>
                    <a:pt x="322123" y="391147"/>
                    <a:pt x="322110" y="391147"/>
                  </a:cubicBezTo>
                  <a:cubicBezTo>
                    <a:pt x="320586" y="220713"/>
                    <a:pt x="183452" y="82042"/>
                    <a:pt x="13017" y="82042"/>
                  </a:cubicBezTo>
                  <a:cubicBezTo>
                    <a:pt x="8649" y="82042"/>
                    <a:pt x="4318" y="82195"/>
                    <a:pt x="0" y="82372"/>
                  </a:cubicBezTo>
                  <a:lnTo>
                    <a:pt x="0" y="26"/>
                  </a:lnTo>
                  <a:lnTo>
                    <a:pt x="13017" y="0"/>
                  </a:lnTo>
                  <a:close/>
                </a:path>
              </a:pathLst>
            </a:custGeom>
            <a:solidFill>
              <a:srgbClr val="DAA03D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16"/>
          <p:cNvSpPr txBox="1">
            <a:spLocks noGrp="1"/>
          </p:cNvSpPr>
          <p:nvPr>
            <p:ph type="title" idx="15"/>
          </p:nvPr>
        </p:nvSpPr>
        <p:spPr>
          <a:xfrm>
            <a:off x="823116" y="486175"/>
            <a:ext cx="3685021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it-IT">
                <a:solidFill>
                  <a:srgbClr val="000099"/>
                </a:solidFill>
              </a:rPr>
              <a:t>Project deliverables</a:t>
            </a:r>
            <a:endParaRPr>
              <a:solidFill>
                <a:srgbClr val="000099"/>
              </a:solidFill>
            </a:endParaRPr>
          </a:p>
        </p:txBody>
      </p:sp>
      <p:sp>
        <p:nvSpPr>
          <p:cNvPr id="368" name="Google Shape;368;p16"/>
          <p:cNvSpPr txBox="1">
            <a:spLocks noGrp="1"/>
          </p:cNvSpPr>
          <p:nvPr>
            <p:ph type="title"/>
          </p:nvPr>
        </p:nvSpPr>
        <p:spPr>
          <a:xfrm>
            <a:off x="1697700" y="1738964"/>
            <a:ext cx="2963100" cy="52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it-IT">
                <a:solidFill>
                  <a:srgbClr val="000099"/>
                </a:solidFill>
              </a:rPr>
              <a:t>Capacities</a:t>
            </a:r>
            <a:endParaRPr>
              <a:solidFill>
                <a:srgbClr val="000099"/>
              </a:solidFill>
            </a:endParaRPr>
          </a:p>
        </p:txBody>
      </p:sp>
      <p:sp>
        <p:nvSpPr>
          <p:cNvPr id="369" name="Google Shape;369;p16">
            <a:hlinkClick r:id="rId3" action="ppaction://hlinksldjump"/>
          </p:cNvPr>
          <p:cNvSpPr txBox="1">
            <a:spLocks noGrp="1"/>
          </p:cNvSpPr>
          <p:nvPr>
            <p:ph type="title" idx="2"/>
          </p:nvPr>
        </p:nvSpPr>
        <p:spPr>
          <a:xfrm>
            <a:off x="1121625" y="1673264"/>
            <a:ext cx="576000" cy="59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</a:pPr>
            <a:r>
              <a:rPr lang="it-IT"/>
              <a:t>01</a:t>
            </a:r>
            <a:endParaRPr/>
          </a:p>
        </p:txBody>
      </p:sp>
      <p:sp>
        <p:nvSpPr>
          <p:cNvPr id="370" name="Google Shape;370;p16"/>
          <p:cNvSpPr txBox="1">
            <a:spLocks noGrp="1"/>
          </p:cNvSpPr>
          <p:nvPr>
            <p:ph type="subTitle" idx="1"/>
          </p:nvPr>
        </p:nvSpPr>
        <p:spPr>
          <a:xfrm>
            <a:off x="670455" y="2287902"/>
            <a:ext cx="3990345" cy="10305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it-IT">
                <a:solidFill>
                  <a:srgbClr val="000099"/>
                </a:solidFill>
              </a:rPr>
              <a:t>In the areas of EU law on EWCs, analysing company data and green and digital transitions are increased</a:t>
            </a:r>
            <a:endParaRPr/>
          </a:p>
        </p:txBody>
      </p:sp>
      <p:sp>
        <p:nvSpPr>
          <p:cNvPr id="371" name="Google Shape;371;p16"/>
          <p:cNvSpPr txBox="1">
            <a:spLocks noGrp="1"/>
          </p:cNvSpPr>
          <p:nvPr>
            <p:ph type="title" idx="3"/>
          </p:nvPr>
        </p:nvSpPr>
        <p:spPr>
          <a:xfrm>
            <a:off x="1668193" y="3368918"/>
            <a:ext cx="2896373" cy="6901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it-IT">
                <a:solidFill>
                  <a:srgbClr val="000099"/>
                </a:solidFill>
              </a:rPr>
              <a:t>Good practices</a:t>
            </a:r>
            <a:endParaRPr>
              <a:solidFill>
                <a:srgbClr val="000099"/>
              </a:solidFill>
            </a:endParaRPr>
          </a:p>
        </p:txBody>
      </p:sp>
      <p:sp>
        <p:nvSpPr>
          <p:cNvPr id="372" name="Google Shape;372;p16">
            <a:hlinkClick r:id="rId4" action="ppaction://hlinksldjump"/>
          </p:cNvPr>
          <p:cNvSpPr txBox="1">
            <a:spLocks noGrp="1"/>
          </p:cNvSpPr>
          <p:nvPr>
            <p:ph type="title" idx="4"/>
          </p:nvPr>
        </p:nvSpPr>
        <p:spPr>
          <a:xfrm>
            <a:off x="1133387" y="3414555"/>
            <a:ext cx="576000" cy="59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</a:pPr>
            <a:r>
              <a:rPr lang="it-IT"/>
              <a:t>03</a:t>
            </a:r>
            <a:endParaRPr/>
          </a:p>
        </p:txBody>
      </p:sp>
      <p:sp>
        <p:nvSpPr>
          <p:cNvPr id="373" name="Google Shape;373;p16"/>
          <p:cNvSpPr txBox="1">
            <a:spLocks noGrp="1"/>
          </p:cNvSpPr>
          <p:nvPr>
            <p:ph type="title" idx="6"/>
          </p:nvPr>
        </p:nvSpPr>
        <p:spPr>
          <a:xfrm>
            <a:off x="6119422" y="1028979"/>
            <a:ext cx="2963100" cy="52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it-IT">
                <a:solidFill>
                  <a:srgbClr val="000099"/>
                </a:solidFill>
              </a:rPr>
              <a:t>E-learning toolkit</a:t>
            </a:r>
            <a:endParaRPr>
              <a:solidFill>
                <a:srgbClr val="000099"/>
              </a:solidFill>
            </a:endParaRPr>
          </a:p>
        </p:txBody>
      </p:sp>
      <p:sp>
        <p:nvSpPr>
          <p:cNvPr id="374" name="Google Shape;374;p16">
            <a:hlinkClick r:id="rId5" action="ppaction://hlinksldjump"/>
          </p:cNvPr>
          <p:cNvSpPr txBox="1">
            <a:spLocks noGrp="1"/>
          </p:cNvSpPr>
          <p:nvPr>
            <p:ph type="title" idx="7"/>
          </p:nvPr>
        </p:nvSpPr>
        <p:spPr>
          <a:xfrm>
            <a:off x="5526028" y="1028715"/>
            <a:ext cx="576000" cy="59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</a:pPr>
            <a:r>
              <a:rPr lang="it-IT"/>
              <a:t>02</a:t>
            </a:r>
            <a:endParaRPr/>
          </a:p>
        </p:txBody>
      </p:sp>
      <p:sp>
        <p:nvSpPr>
          <p:cNvPr id="375" name="Google Shape;375;p16"/>
          <p:cNvSpPr txBox="1">
            <a:spLocks noGrp="1"/>
          </p:cNvSpPr>
          <p:nvPr>
            <p:ph type="subTitle" idx="8"/>
          </p:nvPr>
        </p:nvSpPr>
        <p:spPr>
          <a:xfrm>
            <a:off x="5099372" y="1617464"/>
            <a:ext cx="2963100" cy="920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it-IT">
                <a:solidFill>
                  <a:srgbClr val="000099"/>
                </a:solidFill>
              </a:rPr>
              <a:t>For CNH Industrial EWC members is developed and distributed</a:t>
            </a:r>
            <a:endParaRPr/>
          </a:p>
        </p:txBody>
      </p:sp>
      <p:sp>
        <p:nvSpPr>
          <p:cNvPr id="376" name="Google Shape;376;p16"/>
          <p:cNvSpPr txBox="1">
            <a:spLocks noGrp="1"/>
          </p:cNvSpPr>
          <p:nvPr>
            <p:ph type="title" idx="9"/>
          </p:nvPr>
        </p:nvSpPr>
        <p:spPr>
          <a:xfrm>
            <a:off x="6190282" y="2760370"/>
            <a:ext cx="2963100" cy="52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it-IT">
                <a:solidFill>
                  <a:srgbClr val="000099"/>
                </a:solidFill>
              </a:rPr>
              <a:t>Guidelines for EWCs</a:t>
            </a:r>
            <a:endParaRPr>
              <a:solidFill>
                <a:srgbClr val="000099"/>
              </a:solidFill>
            </a:endParaRPr>
          </a:p>
        </p:txBody>
      </p:sp>
      <p:sp>
        <p:nvSpPr>
          <p:cNvPr id="377" name="Google Shape;377;p16"/>
          <p:cNvSpPr txBox="1">
            <a:spLocks noGrp="1"/>
          </p:cNvSpPr>
          <p:nvPr>
            <p:ph type="title" idx="13"/>
          </p:nvPr>
        </p:nvSpPr>
        <p:spPr>
          <a:xfrm>
            <a:off x="5525072" y="2760370"/>
            <a:ext cx="576000" cy="59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</a:pPr>
            <a:r>
              <a:rPr lang="it-IT"/>
              <a:t>04</a:t>
            </a:r>
            <a:endParaRPr/>
          </a:p>
        </p:txBody>
      </p:sp>
      <p:sp>
        <p:nvSpPr>
          <p:cNvPr id="378" name="Google Shape;378;p16"/>
          <p:cNvSpPr txBox="1">
            <a:spLocks noGrp="1"/>
          </p:cNvSpPr>
          <p:nvPr>
            <p:ph type="subTitle" idx="14"/>
          </p:nvPr>
        </p:nvSpPr>
        <p:spPr>
          <a:xfrm>
            <a:off x="5311407" y="3454143"/>
            <a:ext cx="3544578" cy="9209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it-IT">
                <a:solidFill>
                  <a:srgbClr val="000099"/>
                </a:solidFill>
              </a:rPr>
              <a:t>on engaging with green and digital transitions are developed and disseminated</a:t>
            </a:r>
            <a:endParaRPr/>
          </a:p>
        </p:txBody>
      </p:sp>
      <p:cxnSp>
        <p:nvCxnSpPr>
          <p:cNvPr id="379" name="Google Shape;379;p16"/>
          <p:cNvCxnSpPr/>
          <p:nvPr/>
        </p:nvCxnSpPr>
        <p:spPr>
          <a:xfrm>
            <a:off x="1026763" y="1766770"/>
            <a:ext cx="0" cy="42570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80" name="Google Shape;380;p16"/>
          <p:cNvCxnSpPr/>
          <p:nvPr/>
        </p:nvCxnSpPr>
        <p:spPr>
          <a:xfrm>
            <a:off x="1026763" y="3498405"/>
            <a:ext cx="0" cy="42570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81" name="Google Shape;381;p16"/>
          <p:cNvCxnSpPr/>
          <p:nvPr/>
        </p:nvCxnSpPr>
        <p:spPr>
          <a:xfrm>
            <a:off x="5433386" y="1112565"/>
            <a:ext cx="0" cy="42570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82" name="Google Shape;382;p16"/>
          <p:cNvCxnSpPr/>
          <p:nvPr/>
        </p:nvCxnSpPr>
        <p:spPr>
          <a:xfrm>
            <a:off x="5421769" y="2892761"/>
            <a:ext cx="0" cy="42570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83" name="Google Shape;383;p16">
            <a:hlinkClick r:id="" action="ppaction://hlinkshowjump?jump=nextslide"/>
          </p:cNvPr>
          <p:cNvCxnSpPr/>
          <p:nvPr/>
        </p:nvCxnSpPr>
        <p:spPr>
          <a:xfrm>
            <a:off x="8643950" y="303450"/>
            <a:ext cx="2622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384" name="Google Shape;384;p16">
            <a:hlinkClick r:id="" action="ppaction://hlinkshowjump?jump=previousslide"/>
          </p:cNvPr>
          <p:cNvCxnSpPr/>
          <p:nvPr/>
        </p:nvCxnSpPr>
        <p:spPr>
          <a:xfrm rot="10800000">
            <a:off x="232775" y="303450"/>
            <a:ext cx="262200" cy="0"/>
          </a:xfrm>
          <a:prstGeom prst="straightConnector1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triangle" w="med" len="med"/>
          </a:ln>
        </p:spPr>
      </p:cxnSp>
      <p:sp>
        <p:nvSpPr>
          <p:cNvPr id="385" name="Google Shape;385;p16"/>
          <p:cNvSpPr txBox="1">
            <a:spLocks noGrp="1"/>
          </p:cNvSpPr>
          <p:nvPr>
            <p:ph type="subTitle" idx="5"/>
          </p:nvPr>
        </p:nvSpPr>
        <p:spPr>
          <a:xfrm>
            <a:off x="670455" y="4053592"/>
            <a:ext cx="3821726" cy="7514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it-IT">
                <a:solidFill>
                  <a:srgbClr val="000099"/>
                </a:solidFill>
              </a:rPr>
              <a:t>Identified in Research Paper &amp; Compendium are applied </a:t>
            </a:r>
            <a:endParaRPr>
              <a:solidFill>
                <a:srgbClr val="000099"/>
              </a:solidFill>
            </a:endParaRPr>
          </a:p>
        </p:txBody>
      </p:sp>
      <p:pic>
        <p:nvPicPr>
          <p:cNvPr id="386" name="Google Shape;386;p1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07349" y="384899"/>
            <a:ext cx="775252" cy="7752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17"/>
          <p:cNvSpPr txBox="1">
            <a:spLocks noGrp="1"/>
          </p:cNvSpPr>
          <p:nvPr>
            <p:ph type="ctrTitle"/>
          </p:nvPr>
        </p:nvSpPr>
        <p:spPr>
          <a:xfrm>
            <a:off x="675145" y="477140"/>
            <a:ext cx="2283645" cy="7681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br>
              <a:rPr lang="it-IT" sz="3200">
                <a:solidFill>
                  <a:srgbClr val="000099"/>
                </a:solidFill>
              </a:rPr>
            </a:br>
            <a:r>
              <a:rPr lang="it-IT" sz="3200">
                <a:solidFill>
                  <a:srgbClr val="000099"/>
                </a:solidFill>
              </a:rPr>
              <a:t>Thank you</a:t>
            </a:r>
            <a:endParaRPr sz="3200">
              <a:solidFill>
                <a:srgbClr val="000099"/>
              </a:solidFill>
            </a:endParaRPr>
          </a:p>
        </p:txBody>
      </p:sp>
      <p:sp>
        <p:nvSpPr>
          <p:cNvPr id="392" name="Google Shape;392;p17"/>
          <p:cNvSpPr/>
          <p:nvPr/>
        </p:nvSpPr>
        <p:spPr>
          <a:xfrm>
            <a:off x="5301143" y="576458"/>
            <a:ext cx="3599400" cy="3986100"/>
          </a:xfrm>
          <a:prstGeom prst="rect">
            <a:avLst/>
          </a:prstGeom>
          <a:noFill/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FD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93" name="Google Shape;393;p17" descr="CNH Industrial Newsroom : New Challenges Bring New Opportunities With CNH  Industrial Russia's Agrovision 20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79560" y="952016"/>
            <a:ext cx="5750184" cy="32349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acari Company Profile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D9D9D9"/>
      </a:lt2>
      <a:accent1>
        <a:srgbClr val="FD0000"/>
      </a:accent1>
      <a:accent2>
        <a:srgbClr val="F5F5F5"/>
      </a:accent2>
      <a:accent3>
        <a:srgbClr val="BBBBBB"/>
      </a:accent3>
      <a:accent4>
        <a:srgbClr val="000000"/>
      </a:accent4>
      <a:accent5>
        <a:srgbClr val="FD0000"/>
      </a:accent5>
      <a:accent6>
        <a:srgbClr val="FF8D8D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816</Words>
  <Application>Microsoft Office PowerPoint</Application>
  <PresentationFormat>Presentazione su schermo (16:9)</PresentationFormat>
  <Paragraphs>163</Paragraphs>
  <Slides>18</Slides>
  <Notes>15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9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18</vt:i4>
      </vt:variant>
    </vt:vector>
  </HeadingPairs>
  <TitlesOfParts>
    <vt:vector size="28" baseType="lpstr">
      <vt:lpstr>Fira Sans Extra Condensed Medium</vt:lpstr>
      <vt:lpstr>Josefin Sans Medium</vt:lpstr>
      <vt:lpstr>Josefin Sans</vt:lpstr>
      <vt:lpstr>Arial</vt:lpstr>
      <vt:lpstr>Open Sans</vt:lpstr>
      <vt:lpstr>Josefin Sans SemiBold</vt:lpstr>
      <vt:lpstr>Aptos</vt:lpstr>
      <vt:lpstr>Calibri</vt:lpstr>
      <vt:lpstr>Josefin Sans Light</vt:lpstr>
      <vt:lpstr>Macari Company Profile by Slidesgo</vt:lpstr>
      <vt:lpstr>Capacity Development of EWC Members and Industrial Relations Managers on Green and Digital Transitions</vt:lpstr>
      <vt:lpstr>Presentazione standard di PowerPoint</vt:lpstr>
      <vt:lpstr>Presentazione standard di PowerPoint</vt:lpstr>
      <vt:lpstr>Preparation</vt:lpstr>
      <vt:lpstr>01</vt:lpstr>
      <vt:lpstr>Preparatory phase 2023/24</vt:lpstr>
      <vt:lpstr>Preparatory phase 2023/24</vt:lpstr>
      <vt:lpstr>Implementation</vt:lpstr>
      <vt:lpstr>Implementation phase 2024</vt:lpstr>
      <vt:lpstr>Implementation phase 2024-2025</vt:lpstr>
      <vt:lpstr>Programme for Workers’ Activities </vt:lpstr>
      <vt:lpstr>Programme for Workers’ Activities </vt:lpstr>
      <vt:lpstr>Dissemination</vt:lpstr>
      <vt:lpstr>Dissemination &amp; Application 2025</vt:lpstr>
      <vt:lpstr>Dissemination conference </vt:lpstr>
      <vt:lpstr>Project Deliverables</vt:lpstr>
      <vt:lpstr>Project deliverables</vt:lpstr>
      <vt:lpstr> 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Capacity Development of EWC Members and Industrial Relations Managers on Green and Digital Transitions</dc:title>
  <dc:creator>Giulia Bertolino</dc:creator>
  <cp:lastModifiedBy>COFACCI Cristina (CNH)</cp:lastModifiedBy>
  <cp:revision>5</cp:revision>
  <dcterms:modified xsi:type="dcterms:W3CDTF">2025-07-11T10:49:10Z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7feb0fb4-c8a5-4461-a7eb-fddbf6a063ea_Enabled">
    <vt:lpwstr>true</vt:lpwstr>
  </property>
  <property fmtid="{D5CDD505-2E9C-101B-9397-08002B2CF9AE}" pid="3" name="MSIP_Label_7feb0fb4-c8a5-4461-a7eb-fddbf6a063ea_SetDate">
    <vt:lpwstr>2025-06-20T16:18:09Z</vt:lpwstr>
  </property>
  <property fmtid="{D5CDD505-2E9C-101B-9397-08002B2CF9AE}" pid="4" name="MSIP_Label_7feb0fb4-c8a5-4461-a7eb-fddbf6a063ea_Method">
    <vt:lpwstr>Standard</vt:lpwstr>
  </property>
  <property fmtid="{D5CDD505-2E9C-101B-9397-08002B2CF9AE}" pid="5" name="MSIP_Label_7feb0fb4-c8a5-4461-a7eb-fddbf6a063ea_Name">
    <vt:lpwstr>General Business</vt:lpwstr>
  </property>
  <property fmtid="{D5CDD505-2E9C-101B-9397-08002B2CF9AE}" pid="6" name="MSIP_Label_7feb0fb4-c8a5-4461-a7eb-fddbf6a063ea_SiteId">
    <vt:lpwstr>79310fb0-d39b-486b-b77b-25f3e0c82a0e</vt:lpwstr>
  </property>
  <property fmtid="{D5CDD505-2E9C-101B-9397-08002B2CF9AE}" pid="7" name="MSIP_Label_7feb0fb4-c8a5-4461-a7eb-fddbf6a063ea_ActionId">
    <vt:lpwstr>4b439570-9cb9-487f-864c-c2a0e0db8006</vt:lpwstr>
  </property>
  <property fmtid="{D5CDD505-2E9C-101B-9397-08002B2CF9AE}" pid="8" name="MSIP_Label_7feb0fb4-c8a5-4461-a7eb-fddbf6a063ea_ContentBits">
    <vt:lpwstr>1</vt:lpwstr>
  </property>
  <property fmtid="{D5CDD505-2E9C-101B-9397-08002B2CF9AE}" pid="9" name="ClassificationContentMarkingHeaderLocations">
    <vt:lpwstr>Macari Company Profile by Slidesgo:3</vt:lpwstr>
  </property>
  <property fmtid="{D5CDD505-2E9C-101B-9397-08002B2CF9AE}" pid="10" name="ClassificationContentMarkingHeaderText">
    <vt:lpwstr>General Business</vt:lpwstr>
  </property>
</Properties>
</file>